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1" d="100"/>
          <a:sy n="71" d="100"/>
        </p:scale>
        <p:origin x="13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9</a:t>
            </a:r>
          </a:p>
          <a:p>
            <a:pPr eaLnBrk="1" hangingPunct="1"/>
            <a:r>
              <a:rPr lang="fr-FR" altLang="fr-FR" dirty="0"/>
              <a:t>Containers</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a:t>
            </a:r>
            <a:r>
              <a:rPr lang="fr-FR" dirty="0" err="1"/>
              <a:t>Descktop</a:t>
            </a:r>
            <a:endParaRPr lang="fr-FR" dirty="0"/>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endParaRPr lang="fr-FR" dirty="0"/>
          </a:p>
          <a:p>
            <a:r>
              <a:rPr lang="fr-FR" dirty="0"/>
              <a:t>Docker run</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bibliothèques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r>
              <a:rPr lang="fr-FR" dirty="0"/>
              <a:t> module</a:t>
            </a:r>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 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a:t>
            </a:r>
            <a:r>
              <a:rPr lang="fr-FR" dirty="0" err="1"/>
              <a:t>horaitre</a:t>
            </a:r>
            <a:endParaRPr lang="fr-FR" dirty="0"/>
          </a:p>
          <a:p>
            <a:pPr lvl="1"/>
            <a:r>
              <a:rPr lang="fr-FR" dirty="0"/>
              <a:t>Par charge</a:t>
            </a:r>
          </a:p>
          <a:p>
            <a:pPr lvl="1"/>
            <a:r>
              <a:rPr lang="fr-FR" dirty="0"/>
              <a:t>Gestion de la panne</a:t>
            </a:r>
          </a:p>
          <a:p>
            <a:r>
              <a:rPr lang="fr-FR" dirty="0"/>
              <a:t>Mise en production à chaud</a:t>
            </a:r>
          </a:p>
          <a:p>
            <a:r>
              <a:rPr lang="fr-FR"/>
              <a:t>Solutions </a:t>
            </a:r>
            <a:r>
              <a:rPr lang="fr-FR" dirty="0"/>
              <a:t>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3464</TotalTime>
  <Words>847</Words>
  <Application>Microsoft Office PowerPoint</Application>
  <PresentationFormat>Affichage à l'écran (4:3)</PresentationFormat>
  <Paragraphs>161</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246</cp:revision>
  <dcterms:created xsi:type="dcterms:W3CDTF">2000-04-10T19:33:12Z</dcterms:created>
  <dcterms:modified xsi:type="dcterms:W3CDTF">2024-03-21T12:13:05Z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