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0" r:id="rId3"/>
    <p:sldId id="267" r:id="rId4"/>
    <p:sldId id="268" r:id="rId5"/>
    <p:sldId id="269" r:id="rId6"/>
    <p:sldId id="322" r:id="rId7"/>
    <p:sldId id="327" r:id="rId8"/>
    <p:sldId id="328" r:id="rId9"/>
    <p:sldId id="323" r:id="rId10"/>
    <p:sldId id="324" r:id="rId11"/>
    <p:sldId id="325" r:id="rId12"/>
    <p:sldId id="326" r:id="rId13"/>
    <p:sldId id="272" r:id="rId14"/>
    <p:sldId id="273" r:id="rId15"/>
    <p:sldId id="271" r:id="rId16"/>
    <p:sldId id="276" r:id="rId17"/>
    <p:sldId id="277" r:id="rId18"/>
    <p:sldId id="278" r:id="rId19"/>
    <p:sldId id="283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© HANDSHAKE - Philippe MASINA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I-</a:t>
            </a:r>
            <a:fld id="{5C37DEC5-F0E7-45E3-9A48-F3AACEF1E265}" type="slidenum">
              <a:rPr lang="fr-FR" altLang="fr-FR" sz="800"/>
              <a:pPr eaLnBrk="1" hangingPunct="1"/>
              <a:t>19</a:t>
            </a:fld>
            <a:endParaRPr lang="fr-FR" altLang="fr-FR" sz="8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6837" cy="38830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noFill/>
        </p:spPr>
        <p:txBody>
          <a:bodyPr/>
          <a:lstStyle/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/>
              <a:t> </a:t>
            </a:r>
          </a:p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7417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Data Lake  &amp; Data </a:t>
            </a:r>
            <a:r>
              <a:rPr lang="fr-FR" altLang="fr-FR" dirty="0" err="1"/>
              <a:t>Mart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851920" y="213285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</a:t>
            </a:r>
            <a:r>
              <a:rPr lang="fr-FR" dirty="0" err="1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/>
              <a:t>DataWarehouse</a:t>
            </a:r>
            <a:endParaRPr lang="fr-FR" dirty="0"/>
          </a:p>
          <a:p>
            <a:r>
              <a:rPr lang="fr-FR" dirty="0"/>
              <a:t>Contrairement à ce dernier qui présente le détail des données pour toute l’entreprise, il a vocation à présenter la donnée de manière spécialisée, agrégée et regroupée 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fr-FR" altLang="fr-FR" dirty="0"/>
              <a:t>SGBD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pPr eaLnBrk="1" hangingPunct="1"/>
            <a:r>
              <a:rPr lang="fr-FR" altLang="fr-FR" sz="2400" dirty="0"/>
              <a:t>Il est souvent utilise d’utiliser une base de données</a:t>
            </a:r>
          </a:p>
          <a:p>
            <a:pPr eaLnBrk="1" hangingPunct="1"/>
            <a:r>
              <a:rPr lang="fr-FR" altLang="fr-FR" sz="2400" dirty="0"/>
              <a:t>Deux types</a:t>
            </a:r>
          </a:p>
          <a:p>
            <a:pPr lvl="1" eaLnBrk="1" hangingPunct="1"/>
            <a:r>
              <a:rPr lang="fr-FR" altLang="fr-FR" sz="1800" dirty="0"/>
              <a:t>SQL</a:t>
            </a:r>
          </a:p>
          <a:p>
            <a:pPr lvl="1" eaLnBrk="1" hangingPunct="1"/>
            <a:r>
              <a:rPr lang="fr-FR" altLang="fr-FR" sz="1800" dirty="0" err="1"/>
              <a:t>NoSql</a:t>
            </a:r>
            <a:endParaRPr lang="fr-FR" altLang="fr-FR" sz="1800" dirty="0"/>
          </a:p>
          <a:p>
            <a:pPr eaLnBrk="1" hangingPunct="1"/>
            <a:r>
              <a:rPr lang="fr-FR" altLang="fr-FR" sz="2400" dirty="0" err="1"/>
              <a:t>Sql</a:t>
            </a:r>
            <a:endParaRPr lang="fr-FR" altLang="fr-FR" sz="2400" dirty="0"/>
          </a:p>
          <a:p>
            <a:pPr lvl="1" eaLnBrk="1" hangingPunct="1"/>
            <a:r>
              <a:rPr lang="fr-FR" altLang="fr-FR" sz="1800" dirty="0"/>
              <a:t>Microsoft </a:t>
            </a:r>
            <a:r>
              <a:rPr lang="fr-FR" altLang="fr-FR" sz="1800" dirty="0" err="1"/>
              <a:t>Sql</a:t>
            </a:r>
            <a:r>
              <a:rPr lang="fr-FR" altLang="fr-FR" sz="1800" dirty="0"/>
              <a:t> Server</a:t>
            </a:r>
          </a:p>
          <a:p>
            <a:pPr lvl="1" eaLnBrk="1" hangingPunct="1"/>
            <a:r>
              <a:rPr lang="fr-FR" altLang="fr-FR" sz="1800" dirty="0"/>
              <a:t>Oracle</a:t>
            </a:r>
          </a:p>
          <a:p>
            <a:pPr lvl="1" eaLnBrk="1" hangingPunct="1"/>
            <a:r>
              <a:rPr lang="fr-FR" altLang="fr-FR" sz="1800" dirty="0" err="1"/>
              <a:t>MySql</a:t>
            </a:r>
            <a:endParaRPr lang="fr-FR" altLang="fr-FR" sz="1800" dirty="0"/>
          </a:p>
          <a:p>
            <a:pPr lvl="1" eaLnBrk="1" hangingPunct="1"/>
            <a:r>
              <a:rPr lang="fr-FR" altLang="fr-FR" sz="1800" dirty="0" err="1"/>
              <a:t>PostgreSql</a:t>
            </a:r>
            <a:endParaRPr lang="fr-FR" altLang="fr-FR" sz="1800" dirty="0"/>
          </a:p>
          <a:p>
            <a:pPr lvl="1" eaLnBrk="1" hangingPunct="1"/>
            <a:r>
              <a:rPr lang="fr-FR" altLang="fr-FR" sz="1800" dirty="0" err="1"/>
              <a:t>Sqlite</a:t>
            </a:r>
            <a:endParaRPr lang="fr-FR" altLang="fr-FR" sz="1800" dirty="0"/>
          </a:p>
          <a:p>
            <a:pPr eaLnBrk="1" hangingPunct="1"/>
            <a:r>
              <a:rPr lang="fr-FR" altLang="fr-FR" sz="2400" dirty="0" err="1"/>
              <a:t>NoSql</a:t>
            </a:r>
            <a:endParaRPr lang="fr-FR" altLang="fr-FR" sz="2400" dirty="0"/>
          </a:p>
          <a:p>
            <a:pPr lvl="1" eaLnBrk="1" hangingPunct="1"/>
            <a:r>
              <a:rPr lang="fr-FR" altLang="fr-FR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9856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Cela peut être des images</a:t>
            </a:r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brut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contenu de </a:t>
            </a:r>
            <a:r>
              <a:rPr lang="fr-FR" dirty="0" err="1"/>
              <a:t>wikipedia</a:t>
            </a:r>
            <a:endParaRPr lang="fr-FR" dirty="0"/>
          </a:p>
          <a:p>
            <a:r>
              <a:rPr lang="fr-FR" dirty="0"/>
              <a:t>Les ouvres complètes de Victor Hugo</a:t>
            </a:r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écrit ou scanné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des loyers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724</Words>
  <Application>Microsoft Office PowerPoint</Application>
  <PresentationFormat>Affichage à l'écran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ACID et 3V</vt:lpstr>
      <vt:lpstr>Volume</vt:lpstr>
      <vt:lpstr>Vélocité</vt:lpstr>
      <vt:lpstr>Variété</vt:lpstr>
      <vt:lpstr>DataMart</vt:lpstr>
      <vt:lpstr>DataWarehouse</vt:lpstr>
      <vt:lpstr>Définition de Inmon</vt:lpstr>
      <vt:lpstr>Hadoop</vt:lpstr>
      <vt:lpstr>Transformer le DataLake en DataMart</vt:lpstr>
      <vt:lpstr>Nettoyage</vt:lpstr>
      <vt:lpstr>SGBD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2023-11-02T17:19:20Z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