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64" r:id="rId2"/>
    <p:sldId id="323" r:id="rId3"/>
    <p:sldId id="320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77" r:id="rId19"/>
    <p:sldId id="319" r:id="rId20"/>
    <p:sldId id="278" r:id="rId21"/>
    <p:sldId id="279" r:id="rId22"/>
    <p:sldId id="281" r:id="rId23"/>
    <p:sldId id="283" r:id="rId24"/>
    <p:sldId id="284" r:id="rId25"/>
    <p:sldId id="285" r:id="rId26"/>
    <p:sldId id="286" r:id="rId27"/>
    <p:sldId id="321" r:id="rId28"/>
    <p:sldId id="297" r:id="rId29"/>
    <p:sldId id="299" r:id="rId30"/>
    <p:sldId id="318" r:id="rId31"/>
    <p:sldId id="266" r:id="rId32"/>
    <p:sldId id="324" r:id="rId33"/>
    <p:sldId id="265" r:id="rId34"/>
    <p:sldId id="325" r:id="rId35"/>
    <p:sldId id="326" r:id="rId36"/>
    <p:sldId id="327" r:id="rId37"/>
    <p:sldId id="328" r:id="rId3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09015" y="1869334"/>
            <a:ext cx="6400800" cy="1752600"/>
          </a:xfrm>
        </p:spPr>
        <p:txBody>
          <a:bodyPr/>
          <a:lstStyle/>
          <a:p>
            <a:pPr eaLnBrk="1" hangingPunct="1"/>
            <a:r>
              <a:rPr lang="fr-FR" altLang="fr-FR"/>
              <a:t>Chapitre 3</a:t>
            </a:r>
            <a:endParaRPr lang="fr-FR" altLang="fr-FR" dirty="0"/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973288" y="76441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modélisables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de </a:t>
            </a:r>
            <a:r>
              <a:rPr lang="en-US" dirty="0" err="1"/>
              <a:t>calcul</a:t>
            </a:r>
            <a:r>
              <a:rPr lang="en-US" dirty="0"/>
              <a:t> qui </a:t>
            </a:r>
            <a:r>
              <a:rPr lang="en-US" dirty="0" err="1"/>
              <a:t>peut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Travail sur des </a:t>
            </a:r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84" y="3573016"/>
            <a:ext cx="4886116" cy="29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convertis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12776"/>
            <a:ext cx="8766051" cy="504056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Gestionnaire de package Python</a:t>
            </a:r>
          </a:p>
          <a:p>
            <a:pPr lvl="1"/>
            <a:r>
              <a:rPr lang="fr-FR" dirty="0"/>
              <a:t>PIP Install Package</a:t>
            </a:r>
          </a:p>
          <a:p>
            <a:r>
              <a:rPr lang="fr-FR" dirty="0"/>
              <a:t>Dépôt de package</a:t>
            </a:r>
          </a:p>
          <a:p>
            <a:pPr lvl="1"/>
            <a:r>
              <a:rPr lang="fr-FR" dirty="0"/>
              <a:t>Python Package Index </a:t>
            </a:r>
            <a:r>
              <a:rPr lang="fr-FR" dirty="0" err="1"/>
              <a:t>PyPI</a:t>
            </a:r>
            <a:endParaRPr lang="fr-FR" dirty="0"/>
          </a:p>
          <a:p>
            <a:r>
              <a:rPr lang="fr-FR" dirty="0"/>
              <a:t>Utilisation</a:t>
            </a:r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packageName</a:t>
            </a:r>
            <a:endParaRPr lang="fr-FR" dirty="0"/>
          </a:p>
          <a:p>
            <a:pPr lvl="1"/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3449</TotalTime>
  <Words>1153</Words>
  <Application>Microsoft Office PowerPoint</Application>
  <PresentationFormat>Affichage à l'écran (4:3)</PresentationFormat>
  <Paragraphs>166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Problèmes non modélisables</vt:lpstr>
      <vt:lpstr>Considération sur les tailles</vt:lpstr>
      <vt:lpstr>Considération sur les tailles</vt:lpstr>
      <vt:lpstr>Pur rappel</vt:lpstr>
      <vt:lpstr>Python</vt:lpstr>
      <vt:lpstr>Présentation PowerPoint</vt:lpstr>
      <vt:lpstr>Pandas</vt:lpstr>
      <vt:lpstr>Import de données</vt:lpstr>
      <vt:lpstr>MatPlotLib</vt:lpstr>
      <vt:lpstr>Présentation PowerPoint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2023-11-02T17:19:31Z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