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92" r:id="rId3"/>
    <p:sldId id="365" r:id="rId4"/>
    <p:sldId id="287" r:id="rId5"/>
    <p:sldId id="289" r:id="rId6"/>
    <p:sldId id="290" r:id="rId7"/>
    <p:sldId id="291" r:id="rId8"/>
    <p:sldId id="336" r:id="rId9"/>
    <p:sldId id="335" r:id="rId10"/>
    <p:sldId id="338" r:id="rId11"/>
    <p:sldId id="339" r:id="rId12"/>
    <p:sldId id="340" r:id="rId13"/>
    <p:sldId id="341" r:id="rId14"/>
    <p:sldId id="350" r:id="rId15"/>
    <p:sldId id="342" r:id="rId16"/>
    <p:sldId id="343" r:id="rId17"/>
    <p:sldId id="344" r:id="rId18"/>
    <p:sldId id="362" r:id="rId19"/>
    <p:sldId id="347" r:id="rId20"/>
    <p:sldId id="356" r:id="rId21"/>
    <p:sldId id="357" r:id="rId22"/>
    <p:sldId id="364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9015" y="1869334"/>
            <a:ext cx="6400800" cy="1752600"/>
          </a:xfrm>
        </p:spPr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/>
              <a:t>Gestion de la qualité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73288" y="76441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MLOps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B0E3DE-7929-40C3-8F88-CAF151B2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9" y="3429000"/>
            <a:ext cx="9142310" cy="2241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chers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finale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numériques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8B55-505B-4138-AF85-374A75BB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172AC-9782-A1C5-711D-7FEB6EF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numéro est un mauvais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Pas assez volumineux</a:t>
            </a:r>
          </a:p>
          <a:p>
            <a:pPr lvl="1"/>
            <a:r>
              <a:rPr lang="fr-FR" dirty="0"/>
              <a:t>Pas assez « large »</a:t>
            </a:r>
          </a:p>
          <a:p>
            <a:pPr lvl="1"/>
            <a:r>
              <a:rPr lang="fr-FR" dirty="0"/>
              <a:t>Y dans le X</a:t>
            </a:r>
          </a:p>
          <a:p>
            <a:pPr lvl="1"/>
            <a:r>
              <a:rPr lang="fr-FR" dirty="0"/>
              <a:t>Pas assez dispersé</a:t>
            </a:r>
          </a:p>
          <a:p>
            <a:pPr lvl="1"/>
            <a:r>
              <a:rPr lang="fr-FR" dirty="0"/>
              <a:t>Risque d’</a:t>
            </a:r>
            <a:r>
              <a:rPr lang="fr-FR" dirty="0" err="1"/>
              <a:t>underfitting</a:t>
            </a:r>
            <a:endParaRPr lang="fr-FR" dirty="0"/>
          </a:p>
          <a:p>
            <a:pPr lvl="1"/>
            <a:r>
              <a:rPr lang="fr-FR" dirty="0"/>
              <a:t>Pire risque d’un mauvais </a:t>
            </a:r>
            <a:r>
              <a:rPr lang="fr-FR" dirty="0" err="1"/>
              <a:t>fitting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5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C34B3-6A19-41D7-2EB2-30D68BF0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DA252F-7D45-04F7-A8E7-91B493B0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3875"/>
            <a:ext cx="3977609" cy="5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A16F4BE-AB11-645A-CBCC-7F123B7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C50D-5F7D-B855-6988-190CC17D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Comprendre ses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0CF00-C0B5-B6D2-5DC7-3AD8533B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</a:t>
            </a:r>
            <a:r>
              <a:rPr lang="fr-FR" dirty="0" err="1"/>
              <a:t>describe</a:t>
            </a:r>
            <a:r>
              <a:rPr lang="fr-FR" dirty="0"/>
              <a:t>, pandas-profiling</a:t>
            </a:r>
          </a:p>
          <a:p>
            <a:r>
              <a:rPr lang="fr-FR" dirty="0" err="1"/>
              <a:t>Sweetviz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6681DF-BDD2-8B5B-F0D5-61DF2428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323455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0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3366</TotalTime>
  <Words>1147</Words>
  <Application>Microsoft Office PowerPoint</Application>
  <PresentationFormat>Affichage à l'écran (4:3)</PresentationFormat>
  <Paragraphs>157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DataSet</vt:lpstr>
      <vt:lpstr>Comprendre ses données</vt:lpstr>
      <vt:lpstr>Surapprentissage</vt:lpstr>
      <vt:lpstr>Randomisation</vt:lpstr>
      <vt:lpstr>Randomisation</vt:lpstr>
      <vt:lpstr>Model Selection</vt:lpstr>
      <vt:lpstr>Echantillonage</vt:lpstr>
      <vt:lpstr>Overfitting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Fonction de répartition de probabilité</vt:lpstr>
      <vt:lpstr>Softmax</vt:lpstr>
      <vt:lpstr>Matrice de confusion</vt:lpstr>
      <vt:lpstr>Classification report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240</cp:revision>
  <dcterms:created xsi:type="dcterms:W3CDTF">2000-04-10T19:33:12Z</dcterms:created>
  <dcterms:modified xsi:type="dcterms:W3CDTF">2023-11-02T17:38:49Z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