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77" r:id="rId3"/>
    <p:sldId id="265" r:id="rId4"/>
    <p:sldId id="266" r:id="rId5"/>
    <p:sldId id="267" r:id="rId6"/>
    <p:sldId id="268" r:id="rId7"/>
    <p:sldId id="269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10</a:t>
            </a:r>
          </a:p>
          <a:p>
            <a:pPr eaLnBrk="1" hangingPunct="1"/>
            <a:r>
              <a:rPr lang="fr-FR" altLang="fr-FR"/>
              <a:t>TFLite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E50E7D-8D7C-8465-C62D-F047A4C6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Embarqué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D875CA-7BAF-4B49-7F82-F28C487F1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Raspberry</a:t>
            </a:r>
          </a:p>
          <a:p>
            <a:r>
              <a:rPr lang="fr-FR" dirty="0"/>
              <a:t>https://github.com/Qengineering/TensorFlow-Raspberry-Pi_64-bit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675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TFLite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Framework pour mobile et </a:t>
            </a:r>
            <a:r>
              <a:rPr lang="fr-FR" dirty="0" err="1"/>
              <a:t>IoT</a:t>
            </a:r>
            <a:endParaRPr lang="fr-FR" dirty="0"/>
          </a:p>
          <a:p>
            <a:pPr lvl="1"/>
            <a:r>
              <a:rPr lang="fr-FR" dirty="0"/>
              <a:t>Permet une utilisation plus légère de TF</a:t>
            </a:r>
          </a:p>
          <a:p>
            <a:pPr lvl="1"/>
            <a:r>
              <a:rPr lang="fr-FR" dirty="0"/>
              <a:t>Inférence</a:t>
            </a:r>
          </a:p>
          <a:p>
            <a:pPr lvl="1"/>
            <a:r>
              <a:rPr lang="fr-FR" dirty="0"/>
              <a:t>32 bits (aucune différence significative avec TF qui est en 64 bits)</a:t>
            </a:r>
          </a:p>
          <a:p>
            <a:pPr lvl="1"/>
            <a:r>
              <a:rPr lang="fr-FR" dirty="0"/>
              <a:t>Implémentation Python, C++, Java, Android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2816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H5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TFlite</a:t>
            </a:r>
            <a:r>
              <a:rPr lang="fr-FR" dirty="0"/>
              <a:t> n'est pas directement compatible H5</a:t>
            </a:r>
          </a:p>
          <a:p>
            <a:pPr lvl="1"/>
            <a:r>
              <a:rPr lang="fr-FR" dirty="0"/>
              <a:t>Il faut le convertir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312" y="2867025"/>
            <a:ext cx="71913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8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Inférence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TFlite</a:t>
            </a:r>
            <a:r>
              <a:rPr lang="fr-FR" dirty="0"/>
              <a:t> n'est pas compatible </a:t>
            </a:r>
            <a:r>
              <a:rPr lang="fr-FR" dirty="0" err="1"/>
              <a:t>Keras</a:t>
            </a:r>
            <a:endParaRPr lang="fr-FR" dirty="0"/>
          </a:p>
          <a:p>
            <a:pPr lvl="1"/>
            <a:r>
              <a:rPr lang="fr-FR" dirty="0"/>
              <a:t>Possède sa propre API</a:t>
            </a:r>
          </a:p>
          <a:p>
            <a:pPr lvl="1"/>
            <a:r>
              <a:rPr lang="fr-FR" dirty="0"/>
              <a:t>float32 uniquement</a:t>
            </a:r>
          </a:p>
          <a:p>
            <a:pPr marL="457200" lvl="1" indent="0">
              <a:buNone/>
            </a:pP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33" y="2824467"/>
            <a:ext cx="8543925" cy="18669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529" y="4819650"/>
            <a:ext cx="4152900" cy="33337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29" y="5153025"/>
            <a:ext cx="685800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1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optimisations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s'agit d'optimiser un modèle après apprentissage</a:t>
            </a:r>
          </a:p>
          <a:p>
            <a:pPr lvl="1"/>
            <a:r>
              <a:rPr lang="fr-FR" dirty="0"/>
              <a:t>Afin de réduire sa taille et sa vitesse d'inférence</a:t>
            </a:r>
          </a:p>
          <a:p>
            <a:r>
              <a:rPr lang="fr-FR" dirty="0"/>
              <a:t>2 techniques</a:t>
            </a:r>
          </a:p>
          <a:p>
            <a:pPr lvl="1"/>
            <a:r>
              <a:rPr lang="fr-FR" dirty="0" err="1"/>
              <a:t>Quantization</a:t>
            </a:r>
            <a:endParaRPr lang="fr-FR" dirty="0"/>
          </a:p>
          <a:p>
            <a:pPr lvl="1"/>
            <a:r>
              <a:rPr lang="fr-FR" dirty="0" err="1"/>
              <a:t>Pruning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9574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Post </a:t>
            </a:r>
            <a:r>
              <a:rPr lang="fr-FR" dirty="0" err="1"/>
              <a:t>Quantization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Réduit la taille des poids</a:t>
            </a:r>
          </a:p>
          <a:p>
            <a:pPr lvl="1"/>
            <a:r>
              <a:rPr lang="fr-FR" sz="2000" dirty="0"/>
              <a:t>TF est 64 bits</a:t>
            </a:r>
          </a:p>
          <a:p>
            <a:pPr lvl="1"/>
            <a:r>
              <a:rPr lang="fr-FR" sz="2000" dirty="0" err="1"/>
              <a:t>TFlite</a:t>
            </a:r>
            <a:r>
              <a:rPr lang="fr-FR" sz="2000" dirty="0"/>
              <a:t> est 32 bits</a:t>
            </a:r>
          </a:p>
          <a:p>
            <a:pPr lvl="1"/>
            <a:r>
              <a:rPr lang="fr-FR" sz="2000" dirty="0"/>
              <a:t>Taille divisée par 2</a:t>
            </a:r>
          </a:p>
          <a:p>
            <a:pPr lvl="1"/>
            <a:r>
              <a:rPr lang="fr-FR" sz="2000" dirty="0"/>
              <a:t>Aucun gain de rapidité sauf sur processeur 32 bits</a:t>
            </a:r>
          </a:p>
          <a:p>
            <a:r>
              <a:rPr lang="fr-FR" sz="2400" dirty="0"/>
              <a:t>Possibilité de réduire la taille des poids sur 16 bits</a:t>
            </a:r>
          </a:p>
          <a:p>
            <a:pPr lvl="1"/>
            <a:r>
              <a:rPr lang="fr-FR" sz="2000" dirty="0"/>
              <a:t>Précision 1/65536</a:t>
            </a:r>
          </a:p>
          <a:p>
            <a:pPr lvl="1"/>
            <a:r>
              <a:rPr lang="fr-FR" sz="2000" dirty="0"/>
              <a:t>Taille divisée par 4</a:t>
            </a:r>
          </a:p>
          <a:p>
            <a:pPr lvl="1"/>
            <a:r>
              <a:rPr lang="fr-FR" sz="2000" dirty="0"/>
              <a:t>Gain de rapidité de 4 sur GPU</a:t>
            </a:r>
          </a:p>
          <a:p>
            <a:r>
              <a:rPr lang="fr-FR" sz="2400" dirty="0"/>
              <a:t>Possibilité de réduire la taille des poids sur 8 bits</a:t>
            </a:r>
          </a:p>
          <a:p>
            <a:pPr lvl="1"/>
            <a:r>
              <a:rPr lang="fr-FR" sz="2000" dirty="0"/>
              <a:t>Entiers</a:t>
            </a:r>
          </a:p>
          <a:p>
            <a:pPr lvl="1"/>
            <a:r>
              <a:rPr lang="fr-FR" sz="2000" dirty="0"/>
              <a:t>Précision 1/256</a:t>
            </a:r>
          </a:p>
          <a:p>
            <a:pPr lvl="1"/>
            <a:r>
              <a:rPr lang="fr-FR" sz="2000"/>
              <a:t>Taille divisée </a:t>
            </a:r>
            <a:r>
              <a:rPr lang="fr-FR" sz="2000" dirty="0"/>
              <a:t>par 8</a:t>
            </a:r>
          </a:p>
          <a:p>
            <a:pPr lvl="1"/>
            <a:r>
              <a:rPr lang="fr-FR" sz="2000" dirty="0"/>
              <a:t>Gain de rapidité de 8 sur GPU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746991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16821</TotalTime>
  <Words>174</Words>
  <Application>Microsoft Office PowerPoint</Application>
  <PresentationFormat>Affichage à l'écran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Embarqué</vt:lpstr>
      <vt:lpstr>TFLite</vt:lpstr>
      <vt:lpstr>H5</vt:lpstr>
      <vt:lpstr>Inférence</vt:lpstr>
      <vt:lpstr>Post optimisations</vt:lpstr>
      <vt:lpstr>Post Quantization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504</cp:revision>
  <dcterms:created xsi:type="dcterms:W3CDTF">2000-04-10T19:33:12Z</dcterms:created>
  <dcterms:modified xsi:type="dcterms:W3CDTF">2023-11-02T19:04:05Z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