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364" r:id="rId3"/>
    <p:sldId id="363" r:id="rId4"/>
    <p:sldId id="365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Tensorboard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 monitoring des apprentissages</a:t>
            </a:r>
          </a:p>
          <a:p>
            <a:pPr lvl="1"/>
            <a:r>
              <a:rPr lang="fr-FR" dirty="0" err="1"/>
              <a:t>tensorboard</a:t>
            </a:r>
            <a:r>
              <a:rPr lang="fr-FR" dirty="0"/>
              <a:t> --</a:t>
            </a:r>
            <a:r>
              <a:rPr lang="fr-FR" dirty="0" err="1"/>
              <a:t>logdir</a:t>
            </a:r>
            <a:r>
              <a:rPr lang="fr-FR" dirty="0"/>
              <a:t> logs (compatible %)</a:t>
            </a:r>
          </a:p>
          <a:p>
            <a:pPr lvl="1"/>
            <a:r>
              <a:rPr lang="fr-FR" dirty="0"/>
              <a:t>localhost:6006</a:t>
            </a:r>
          </a:p>
          <a:p>
            <a:pPr lvl="1"/>
            <a:endParaRPr lang="fr-FR" dirty="0"/>
          </a:p>
          <a:p>
            <a:r>
              <a:rPr lang="fr-FR" dirty="0" err="1"/>
              <a:t>Jupyter</a:t>
            </a:r>
            <a:endParaRPr lang="fr-FR" dirty="0"/>
          </a:p>
          <a:p>
            <a:pPr lvl="1"/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tensorboard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tensorboard</a:t>
            </a:r>
            <a:r>
              <a:rPr lang="en-US" dirty="0"/>
              <a:t> --</a:t>
            </a:r>
            <a:r>
              <a:rPr lang="en-US" dirty="0" err="1"/>
              <a:t>logdir</a:t>
            </a:r>
            <a:r>
              <a:rPr lang="en-US" dirty="0"/>
              <a:t> logs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348880"/>
            <a:ext cx="3960440" cy="38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callback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1339"/>
            <a:ext cx="9144000" cy="175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Tensorboard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211" y="836712"/>
            <a:ext cx="5368652" cy="57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16969</TotalTime>
  <Words>38</Words>
  <Application>Microsoft Office PowerPoint</Application>
  <PresentationFormat>Affichage à l'écran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Tensorboard</vt:lpstr>
      <vt:lpstr>Tensorboard</vt:lpstr>
      <vt:lpstr>Tensorboard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501</cp:revision>
  <dcterms:created xsi:type="dcterms:W3CDTF">2000-04-10T19:33:12Z</dcterms:created>
  <dcterms:modified xsi:type="dcterms:W3CDTF">2023-11-02T19:02:27Z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