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74" r:id="rId31"/>
    <p:sldId id="375"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r>
              <a:rPr lang="fr-FR" altLang="fr-FR" dirty="0"/>
              <a:t>Chapitre 9</a:t>
            </a:r>
          </a:p>
          <a:p>
            <a:pPr eaLnBrk="1" hangingPunct="1"/>
            <a:r>
              <a:rPr lang="fr-FR" altLang="fr-FR" dirty="0"/>
              <a:t>Containers</a:t>
            </a:r>
          </a:p>
        </p:txBody>
      </p:sp>
      <p:sp>
        <p:nvSpPr>
          <p:cNvPr id="3" name="ZoneTexte 2"/>
          <p:cNvSpPr txBox="1"/>
          <p:nvPr/>
        </p:nvSpPr>
        <p:spPr>
          <a:xfrm>
            <a:off x="3973288" y="764410"/>
            <a:ext cx="1672253" cy="646331"/>
          </a:xfrm>
          <a:prstGeom prst="rect">
            <a:avLst/>
          </a:prstGeom>
          <a:noFill/>
        </p:spPr>
        <p:txBody>
          <a:bodyPr wrap="none" rtlCol="0">
            <a:spAutoFit/>
          </a:bodyPr>
          <a:lstStyle/>
          <a:p>
            <a:r>
              <a:rPr lang="fr-FR" sz="3600" dirty="0" err="1"/>
              <a:t>MLOps</a:t>
            </a:r>
            <a:endParaRPr lang="fr-FR" sz="3600" dirty="0"/>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a:t>
            </a:r>
            <a:r>
              <a:rPr lang="fr-FR" dirty="0" err="1"/>
              <a:t>Descktop</a:t>
            </a:r>
            <a:endParaRPr lang="fr-FR" dirty="0"/>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endParaRPr lang="fr-FR" dirty="0"/>
          </a:p>
          <a:p>
            <a:r>
              <a:rPr lang="fr-FR" dirty="0"/>
              <a:t>Docker run</a:t>
            </a:r>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a:t>
            </a:r>
            <a:r>
              <a:rPr lang="fr-FR" dirty="0" err="1"/>
              <a:t>bibilothèques</a:t>
            </a:r>
            <a:r>
              <a:rPr lang="fr-FR" dirty="0"/>
              <a:t>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endParaRPr lang="fr-FR" dirty="0"/>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 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Solution Cloud</a:t>
            </a:r>
          </a:p>
          <a:p>
            <a:pPr lvl="1"/>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3461</TotalTime>
  <Words>831</Words>
  <Application>Microsoft Office PowerPoint</Application>
  <PresentationFormat>Affichage à l'écran (4:3)</PresentationFormat>
  <Paragraphs>156</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243</cp:revision>
  <dcterms:created xsi:type="dcterms:W3CDTF">2000-04-10T19:33:12Z</dcterms:created>
  <dcterms:modified xsi:type="dcterms:W3CDTF">2024-03-12T11:34:22Z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