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66" r:id="rId3"/>
    <p:sldId id="367" r:id="rId4"/>
    <p:sldId id="364" r:id="rId5"/>
    <p:sldId id="365" r:id="rId6"/>
    <p:sldId id="363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Monitoring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A7C91-CAD4-BA45-4609-2C7D51D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Prometheus</a:t>
            </a:r>
            <a:r>
              <a:rPr lang="fr-FR" dirty="0"/>
              <a:t> - </a:t>
            </a:r>
            <a:r>
              <a:rPr lang="fr-FR" dirty="0" err="1"/>
              <a:t>Grafana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92200-B295-04F8-940B-5CEE030D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Prometheus</a:t>
            </a:r>
            <a:endParaRPr lang="fr-FR" dirty="0"/>
          </a:p>
          <a:p>
            <a:pPr lvl="1"/>
            <a:r>
              <a:rPr lang="fr-FR" dirty="0"/>
              <a:t>Permet de recolleter les données de l’hôte</a:t>
            </a:r>
          </a:p>
          <a:p>
            <a:r>
              <a:rPr lang="fr-FR" dirty="0"/>
              <a:t>Docker </a:t>
            </a:r>
            <a:r>
              <a:rPr lang="fr-FR" dirty="0" err="1"/>
              <a:t>ps</a:t>
            </a:r>
            <a:endParaRPr lang="fr-FR" dirty="0"/>
          </a:p>
          <a:p>
            <a:pPr lvl="1"/>
            <a:r>
              <a:rPr lang="fr-FR" dirty="0"/>
              <a:t>Permet de récolter les données du container</a:t>
            </a:r>
          </a:p>
          <a:p>
            <a:r>
              <a:rPr lang="fr-FR" dirty="0" err="1"/>
              <a:t>Grafana</a:t>
            </a:r>
            <a:endParaRPr lang="fr-FR" dirty="0"/>
          </a:p>
          <a:p>
            <a:pPr lvl="1"/>
            <a:r>
              <a:rPr lang="fr-FR" dirty="0"/>
              <a:t>Permet d’</a:t>
            </a:r>
            <a:r>
              <a:rPr lang="fr-FR" dirty="0" err="1"/>
              <a:t>aggréger</a:t>
            </a:r>
            <a:r>
              <a:rPr lang="fr-FR" dirty="0"/>
              <a:t> les données sur un serveur</a:t>
            </a:r>
          </a:p>
          <a:p>
            <a:r>
              <a:rPr lang="fr-FR" dirty="0"/>
              <a:t>AWS </a:t>
            </a:r>
            <a:r>
              <a:rPr lang="fr-FR" dirty="0" err="1"/>
              <a:t>Cloudwatch</a:t>
            </a:r>
            <a:endParaRPr lang="fr-FR" dirty="0"/>
          </a:p>
          <a:p>
            <a:pPr lvl="1"/>
            <a:r>
              <a:rPr lang="fr-FR" dirty="0"/>
              <a:t>Plugin docker</a:t>
            </a:r>
          </a:p>
        </p:txBody>
      </p:sp>
    </p:spTree>
    <p:extLst>
      <p:ext uri="{BB962C8B-B14F-4D97-AF65-F5344CB8AC3E}">
        <p14:creationId xmlns:p14="http://schemas.microsoft.com/office/powerpoint/2010/main" val="22653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57369-CB20-6D42-73DF-0796471C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Prometheus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D1B3A-0260-A830-8C43-1D2D9342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  <a:p>
            <a:pPr lvl="1"/>
            <a:r>
              <a:rPr lang="en-US" dirty="0"/>
              <a:t>docker run -p 9090:9090 prom/</a:t>
            </a:r>
            <a:r>
              <a:rPr lang="en-US" dirty="0" err="1"/>
              <a:t>prometheus</a:t>
            </a:r>
            <a:endParaRPr lang="fr-FR" dirty="0"/>
          </a:p>
          <a:p>
            <a:pPr lvl="1"/>
            <a:r>
              <a:rPr lang="fr-FR" dirty="0"/>
              <a:t>Les data du container sont stockées dans /</a:t>
            </a:r>
            <a:r>
              <a:rPr lang="fr-FR" dirty="0" err="1"/>
              <a:t>prometheus</a:t>
            </a:r>
            <a:r>
              <a:rPr lang="fr-FR" dirty="0"/>
              <a:t> il est donc souhaitable de créer un volume</a:t>
            </a:r>
          </a:p>
          <a:p>
            <a:pPr lvl="1"/>
            <a:r>
              <a:rPr lang="fr-FR" dirty="0"/>
              <a:t>Avec un volume pour la configuration et un volume pour les data créées</a:t>
            </a:r>
          </a:p>
          <a:p>
            <a:pPr marL="457200" lvl="1" indent="0">
              <a:buNone/>
            </a:pPr>
            <a:r>
              <a:rPr lang="fr-FR" sz="2000" dirty="0"/>
              <a:t>docker run \</a:t>
            </a:r>
          </a:p>
          <a:p>
            <a:pPr marL="457200" lvl="1" indent="0">
              <a:buNone/>
            </a:pPr>
            <a:r>
              <a:rPr lang="fr-FR" sz="2000" dirty="0"/>
              <a:t>    -p 9090:9090 \</a:t>
            </a:r>
          </a:p>
          <a:p>
            <a:pPr marL="457200" lvl="1" indent="0">
              <a:buNone/>
            </a:pPr>
            <a:r>
              <a:rPr lang="fr-FR" sz="2000" dirty="0"/>
              <a:t>    -v /</a:t>
            </a:r>
            <a:r>
              <a:rPr lang="fr-FR" sz="2000" dirty="0" err="1"/>
              <a:t>path</a:t>
            </a:r>
            <a:r>
              <a:rPr lang="fr-FR" sz="2000" dirty="0"/>
              <a:t>/to/</a:t>
            </a:r>
            <a:r>
              <a:rPr lang="fr-FR" sz="2000" dirty="0" err="1"/>
              <a:t>prometheus.yml</a:t>
            </a:r>
            <a:r>
              <a:rPr lang="fr-FR" sz="2000" dirty="0"/>
              <a:t>:/</a:t>
            </a:r>
            <a:r>
              <a:rPr lang="fr-FR" sz="2000" dirty="0" err="1"/>
              <a:t>etc</a:t>
            </a:r>
            <a:r>
              <a:rPr lang="fr-FR" sz="2000" dirty="0"/>
              <a:t>/</a:t>
            </a:r>
            <a:r>
              <a:rPr lang="fr-FR" sz="2000" dirty="0" err="1"/>
              <a:t>prometheus</a:t>
            </a:r>
            <a:r>
              <a:rPr lang="fr-FR" sz="2000" dirty="0"/>
              <a:t>/</a:t>
            </a:r>
            <a:r>
              <a:rPr lang="fr-FR" sz="2000" dirty="0" err="1"/>
              <a:t>prometheus.yml</a:t>
            </a:r>
            <a:r>
              <a:rPr lang="fr-FR" sz="2000" dirty="0"/>
              <a:t> \</a:t>
            </a:r>
          </a:p>
          <a:p>
            <a:pPr marL="457200" lvl="1" indent="0">
              <a:buNone/>
            </a:pPr>
            <a:r>
              <a:rPr lang="fr-FR" sz="2000" dirty="0"/>
              <a:t>    -v </a:t>
            </a:r>
            <a:r>
              <a:rPr lang="fr-FR" sz="2000" dirty="0" err="1"/>
              <a:t>prometheus</a:t>
            </a:r>
            <a:r>
              <a:rPr lang="fr-FR" sz="2000" dirty="0"/>
              <a:t>-data:/</a:t>
            </a:r>
            <a:r>
              <a:rPr lang="fr-FR" sz="2000" dirty="0" err="1"/>
              <a:t>prometheus</a:t>
            </a:r>
            <a:r>
              <a:rPr lang="fr-FR" sz="2000" dirty="0"/>
              <a:t> \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prom</a:t>
            </a:r>
            <a:r>
              <a:rPr lang="fr-FR" sz="2000" dirty="0"/>
              <a:t>/</a:t>
            </a:r>
            <a:r>
              <a:rPr lang="fr-FR" sz="2000" dirty="0" err="1"/>
              <a:t>prometheus</a:t>
            </a:r>
            <a:endParaRPr lang="fr-FR" sz="20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9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 monitoring des apprentissages</a:t>
            </a:r>
          </a:p>
          <a:p>
            <a:pPr lvl="1"/>
            <a:r>
              <a:rPr lang="fr-FR" dirty="0" err="1"/>
              <a:t>tensorboard</a:t>
            </a:r>
            <a:r>
              <a:rPr lang="fr-FR" dirty="0"/>
              <a:t> --</a:t>
            </a:r>
            <a:r>
              <a:rPr lang="fr-FR" dirty="0" err="1"/>
              <a:t>logdir</a:t>
            </a:r>
            <a:r>
              <a:rPr lang="fr-FR" dirty="0"/>
              <a:t> logs (compatible %)</a:t>
            </a:r>
          </a:p>
          <a:p>
            <a:pPr lvl="1"/>
            <a:r>
              <a:rPr lang="fr-FR" dirty="0"/>
              <a:t>localhost:6006</a:t>
            </a:r>
          </a:p>
          <a:p>
            <a:pPr lvl="1"/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pPr lvl="1"/>
            <a:r>
              <a:rPr lang="en-US" dirty="0"/>
              <a:t>%</a:t>
            </a:r>
            <a:r>
              <a:rPr lang="en-US" dirty="0" err="1"/>
              <a:t>load_ext</a:t>
            </a:r>
            <a:r>
              <a:rPr lang="en-US" dirty="0"/>
              <a:t> </a:t>
            </a:r>
            <a:r>
              <a:rPr lang="en-US" dirty="0" err="1"/>
              <a:t>tensorboard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 logs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348880"/>
            <a:ext cx="3960440" cy="38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11" y="836712"/>
            <a:ext cx="5368652" cy="5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callback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1339"/>
            <a:ext cx="914400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55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16974</TotalTime>
  <Words>149</Words>
  <Application>Microsoft Office PowerPoint</Application>
  <PresentationFormat>Affichage à l'écran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Prometheus - Grafana</vt:lpstr>
      <vt:lpstr>Prometheus</vt:lpstr>
      <vt:lpstr>Tensorboard</vt:lpstr>
      <vt:lpstr>Tensorboard</vt:lpstr>
      <vt:lpstr>Tensorboard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505</cp:revision>
  <dcterms:created xsi:type="dcterms:W3CDTF">2000-04-10T19:33:12Z</dcterms:created>
  <dcterms:modified xsi:type="dcterms:W3CDTF">2024-03-17T19:58:21Z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