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322" r:id="rId28"/>
    <p:sldId id="323" r:id="rId29"/>
    <p:sldId id="277" r:id="rId30"/>
    <p:sldId id="308" r:id="rId31"/>
    <p:sldId id="278" r:id="rId32"/>
    <p:sldId id="311" r:id="rId33"/>
    <p:sldId id="317" r:id="rId34"/>
    <p:sldId id="321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31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décorations @property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4241-2FF6-4127-ADA4-A2A5E6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FD85B-1A10-4668-97A1-580B838B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fastidieux de créer des constructeurs paramétrés avec des attributs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data classes simplifie cela</a:t>
            </a:r>
          </a:p>
          <a:p>
            <a:pPr lvl="1"/>
            <a:r>
              <a:rPr lang="fr-FR" dirty="0"/>
              <a:t>Python 3.7</a:t>
            </a:r>
          </a:p>
          <a:p>
            <a:pPr lvl="1"/>
            <a:r>
              <a:rPr lang="fr-FR" dirty="0"/>
              <a:t>__init__() automatique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83930-424C-4AC5-83D3-4EE7CABA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067300" cy="1123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E0189F-D4C6-4B69-B5A7-EDFF0D68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563067"/>
            <a:ext cx="1952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27C63-EBFD-4A80-A434-1AE8FD8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FFF62-7B08-4BFC-B42F-91F96651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Instanciation par dictionnaire d'une data class</a:t>
            </a:r>
          </a:p>
          <a:p>
            <a:pPr lvl="1"/>
            <a:r>
              <a:rPr lang="fr-FR" dirty="0"/>
              <a:t>dico = {"</a:t>
            </a:r>
            <a:r>
              <a:rPr lang="fr-FR" dirty="0" err="1"/>
              <a:t>var_a":"A</a:t>
            </a:r>
            <a:r>
              <a:rPr lang="fr-FR" dirty="0"/>
              <a:t>", "</a:t>
            </a:r>
            <a:r>
              <a:rPr lang="fr-FR" dirty="0" err="1"/>
              <a:t>var_b":"B</a:t>
            </a:r>
            <a:r>
              <a:rPr lang="fr-FR" dirty="0"/>
              <a:t>"}</a:t>
            </a:r>
          </a:p>
          <a:p>
            <a:pPr lvl="1"/>
            <a:r>
              <a:rPr lang="fr-FR" dirty="0" err="1"/>
              <a:t>MyClass</a:t>
            </a:r>
            <a:r>
              <a:rPr lang="fr-FR" dirty="0"/>
              <a:t>(**dico)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20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my_dict</a:t>
            </a:r>
            <a:r>
              <a:rPr lang="fr-FR" dirty="0"/>
              <a:t> = Dict[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8874</TotalTime>
  <Words>1297</Words>
  <Application>Microsoft Office PowerPoint</Application>
  <PresentationFormat>Affichage à l'écran (4:3)</PresentationFormat>
  <Paragraphs>254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Data Class</vt:lpstr>
      <vt:lpstr>Instanciation JSON</vt:lpstr>
      <vt:lpstr>Utilisation de données statiques</vt:lpstr>
      <vt:lpstr>Attributs statiques</vt:lpstr>
      <vt:lpstr>Utilisation de méthodes statiques</vt:lpstr>
      <vt:lpstr>Méthodes statiques</vt:lpstr>
      <vt:lpstr>Associations</vt:lpstr>
      <vt:lpstr>Annotations des types complexe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284</cp:revision>
  <dcterms:created xsi:type="dcterms:W3CDTF">2000-04-10T19:33:12Z</dcterms:created>
  <dcterms:modified xsi:type="dcterms:W3CDTF">2023-06-06T08:06:03Z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