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package Python</a:t>
            </a:r>
          </a:p>
          <a:p>
            <a:pPr lvl="1"/>
            <a:r>
              <a:rPr lang="fr-FR" dirty="0"/>
              <a:t>PIP Install Package</a:t>
            </a:r>
          </a:p>
          <a:p>
            <a:r>
              <a:rPr lang="fr-FR" dirty="0"/>
              <a:t>Dépôt de package</a:t>
            </a:r>
          </a:p>
          <a:p>
            <a:pPr lvl="1"/>
            <a:r>
              <a:rPr lang="fr-FR" dirty="0"/>
              <a:t>Python Package Index </a:t>
            </a:r>
            <a:r>
              <a:rPr lang="fr-FR" dirty="0" err="1"/>
              <a:t>PyPI</a:t>
            </a:r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  <a:p>
            <a:pPr lvl="1"/>
            <a:r>
              <a:rPr lang="fr-FR" dirty="0"/>
              <a:t>Allez dans Affichage -&gt; Terminal intégré</a:t>
            </a:r>
          </a:p>
          <a:p>
            <a:r>
              <a:rPr lang="fr-FR"/>
              <a:t>Visual Studio CE</a:t>
            </a:r>
            <a:endParaRPr lang="fr-FR" dirty="0"/>
          </a:p>
          <a:p>
            <a:pPr lvl="1"/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-&gt; Python Tools -&gt; Python Environments.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84984"/>
            <a:ext cx="4464496" cy="3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2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55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PIP</vt:lpstr>
      <vt:lpstr>Visual Studio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289</cp:revision>
  <dcterms:created xsi:type="dcterms:W3CDTF">2000-04-10T19:33:12Z</dcterms:created>
  <dcterms:modified xsi:type="dcterms:W3CDTF">2023-06-05T06:48:02Z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