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3" r:id="rId9"/>
    <p:sldId id="275" r:id="rId10"/>
    <p:sldId id="274" r:id="rId11"/>
    <p:sldId id="276" r:id="rId12"/>
    <p:sldId id="272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en cascade synchrone</a:t>
            </a:r>
          </a:p>
          <a:p>
            <a:r>
              <a:rPr lang="fr-FR" dirty="0"/>
              <a:t>Compatible liste en intention et générateur</a:t>
            </a:r>
          </a:p>
          <a:p>
            <a:pPr lvl="1"/>
            <a:r>
              <a:rPr lang="fr-FR" dirty="0"/>
              <a:t>[i </a:t>
            </a:r>
            <a:r>
              <a:rPr lang="fr-FR" dirty="0" err="1"/>
              <a:t>async</a:t>
            </a:r>
            <a:r>
              <a:rPr lang="fr-FR" dirty="0"/>
              <a:t> for i in </a:t>
            </a:r>
            <a:r>
              <a:rPr lang="fr-FR" dirty="0" err="1"/>
              <a:t>iterator</a:t>
            </a:r>
            <a:r>
              <a:rPr lang="fr-FR" dirty="0"/>
              <a:t>];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9BEF08-ACD8-4290-B149-E35A45F4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[i async for i in agen()]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SourceSansProRegular"/>
              </a:rPr>
              <a:t>;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40D4F3-E575-479F-A7E5-AC6D23E3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28800"/>
            <a:ext cx="2895600" cy="3524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C5C25A-55F8-495B-9C4F-3D0719B5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430378"/>
            <a:ext cx="2733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85383-55F9-4A13-A97D-33AA8B5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A44F0-77E4-4883-9EEE-1A8100ED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tâche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46125-52ED-49AC-A666-BBE0B085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156209"/>
            <a:ext cx="4562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 simplifié pour de la programmation asynchrone</a:t>
            </a:r>
          </a:p>
          <a:p>
            <a:pPr lvl="1"/>
            <a:r>
              <a:rPr lang="fr-FR"/>
              <a:t>Python 3.5</a:t>
            </a:r>
            <a:endParaRPr lang="fr-FR" dirty="0"/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Permet de spécifier une fonction asynchrone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Permet de suspendre l’exécution tant que l’appel </a:t>
            </a:r>
            <a:r>
              <a:rPr lang="fr-FR" dirty="0" err="1"/>
              <a:t>async</a:t>
            </a:r>
            <a:r>
              <a:rPr lang="fr-FR" dirty="0"/>
              <a:t> n’est pas terminé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coro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9F35-1AA2-4206-8F19-7C2A13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45FC8-FB39-4EFD-9E2A-15EF8361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asyncio</a:t>
            </a:r>
            <a:r>
              <a:rPr lang="fr-FR" dirty="0"/>
              <a:t> est une bibliothèque permettant de faire de la programmation asynchrone en utilisant la syntaxe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Coroutines</a:t>
            </a:r>
          </a:p>
          <a:p>
            <a:pPr lvl="1"/>
            <a:r>
              <a:rPr lang="fr-FR" dirty="0"/>
              <a:t>Code asynchrone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1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Appeler une coroutine ne la planifie pas pour exécution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&lt;coroutine object main at 0x1053bb7c8&gt;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/>
              <a:t>S'appel avec </a:t>
            </a:r>
            <a:r>
              <a:rPr lang="fr-FR" sz="2200" dirty="0" err="1"/>
              <a:t>asyncio.run</a:t>
            </a:r>
            <a:r>
              <a:rPr lang="fr-FR" sz="2200" dirty="0"/>
              <a:t>()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</TotalTime>
  <Words>264</Words>
  <Application>Microsoft Office PowerPoint</Application>
  <PresentationFormat>Affichage à l'écran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Courier New</vt:lpstr>
      <vt:lpstr>Monotype Sorts</vt:lpstr>
      <vt:lpstr>SourceSansProRegular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  <vt:lpstr>Await et Async</vt:lpstr>
      <vt:lpstr>Async et await</vt:lpstr>
      <vt:lpstr>async / await</vt:lpstr>
      <vt:lpstr>Coroutines</vt:lpstr>
      <vt:lpstr>Appels en cascade</vt:lpstr>
      <vt:lpstr>Appels en cascade asynchrone</vt:lpstr>
      <vt:lpstr>Async with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2023-06-05T06:50:16Z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