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5" r:id="rId11"/>
    <p:sldId id="276" r:id="rId12"/>
    <p:sldId id="277" r:id="rId13"/>
    <p:sldId id="278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/>
              <a:t>Modules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Conseil</a:t>
            </a:r>
          </a:p>
          <a:p>
            <a:pPr lvl="1"/>
            <a:r>
              <a:rPr lang="fr-FR" dirty="0"/>
              <a:t>Avoir un test</a:t>
            </a:r>
          </a:p>
          <a:p>
            <a:pPr lvl="1"/>
            <a:r>
              <a:rPr lang="fr-FR" dirty="0"/>
              <a:t>Multipli.py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Et test.py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53" y="2852936"/>
            <a:ext cx="4238625" cy="1238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53" y="4716995"/>
            <a:ext cx="3216177" cy="11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dans le même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test de module dans le module-même</a:t>
            </a:r>
          </a:p>
          <a:p>
            <a:r>
              <a:rPr lang="fr-FR" dirty="0"/>
              <a:t>Dans l’exemple précédent, si nous rajoutons juste en dessous une ligne, par exemple table(8), cette ligne sera exécutée lors de l'importation et donc, dans le programme appelant le module</a:t>
            </a:r>
          </a:p>
          <a:p>
            <a:pPr lvl="1"/>
            <a:r>
              <a:rPr lang="fr-FR" dirty="0"/>
              <a:t>Quand vous ferez import </a:t>
            </a:r>
            <a:r>
              <a:rPr lang="fr-FR" dirty="0" err="1"/>
              <a:t>multipli</a:t>
            </a:r>
            <a:r>
              <a:rPr lang="fr-FR" dirty="0"/>
              <a:t>, vous verrez la table de multiplication par 8 s'afficher… hum, il y a mieux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3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exécutez directement multipli.py, vous allez voir la table de multiplication par 4</a:t>
            </a:r>
          </a:p>
          <a:p>
            <a:r>
              <a:rPr lang="fr-FR" dirty="0"/>
              <a:t>En revanche, si vous l'importez, le code de test ne s'exécutera pas.</a:t>
            </a:r>
          </a:p>
          <a:p>
            <a:pPr lvl="1"/>
            <a:r>
              <a:rPr lang="fr-FR" dirty="0"/>
              <a:t>Tout repose en fait sur la variable __</a:t>
            </a:r>
            <a:r>
              <a:rPr lang="fr-FR" dirty="0" err="1"/>
              <a:t>name</a:t>
            </a:r>
            <a:r>
              <a:rPr lang="fr-FR" dirty="0"/>
              <a:t>__ si elle vaut __main__, cela veut dire que le fichier appelé est le fichier exécuté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41694"/>
            <a:ext cx="6905413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modules sont un des moyens de regrouper plusieurs fonctions</a:t>
            </a:r>
          </a:p>
          <a:p>
            <a:r>
              <a:rPr lang="fr-FR" dirty="0"/>
              <a:t>On peut aller encore au-delà en regroupant des modules dans ce qu'on va appeler des </a:t>
            </a:r>
            <a:r>
              <a:rPr lang="fr-FR" b="1" dirty="0"/>
              <a:t>packages</a:t>
            </a:r>
          </a:p>
          <a:p>
            <a:r>
              <a:rPr lang="fr-FR" dirty="0"/>
              <a:t> les packages sont des répertoires</a:t>
            </a:r>
          </a:p>
          <a:p>
            <a:pPr lvl="1"/>
            <a:r>
              <a:rPr lang="fr-FR" dirty="0"/>
              <a:t>Dedans peuvent se trouver d'autres répertoires (d'autres packages) ou des fichiers (des modules)</a:t>
            </a:r>
          </a:p>
          <a:p>
            <a:r>
              <a:rPr lang="fr-FR" dirty="0"/>
              <a:t>import </a:t>
            </a:r>
            <a:r>
              <a:rPr lang="fr-FR" dirty="0" err="1"/>
              <a:t>nom_package</a:t>
            </a:r>
            <a:r>
              <a:rPr lang="fr-FR" dirty="0"/>
              <a:t> (ou </a:t>
            </a:r>
            <a:r>
              <a:rPr lang="fr-FR" dirty="0" err="1"/>
              <a:t>from</a:t>
            </a:r>
            <a:r>
              <a:rPr lang="fr-FR" dirty="0"/>
              <a:t> import)</a:t>
            </a:r>
          </a:p>
          <a:p>
            <a:r>
              <a:rPr lang="fr-FR" dirty="0"/>
              <a:t>import </a:t>
            </a:r>
            <a:r>
              <a:rPr lang="fr-FR"/>
              <a:t>nom_package.sous_package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02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permet</a:t>
            </a:r>
            <a:r>
              <a:rPr lang="en-GB" altLang="fr-FR" dirty="0"/>
              <a:t> 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 	               </a:t>
            </a:r>
            <a:r>
              <a:rPr lang="en-GB" altLang="fr-FR" dirty="0" err="1"/>
              <a:t>réécrire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d’utiliser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err="1"/>
              <a:t>fonction</a:t>
            </a:r>
            <a:r>
              <a:rPr lang="en-GB" altLang="fr-FR" dirty="0"/>
              <a:t>          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l'auteur</a:t>
            </a:r>
            <a:r>
              <a:rPr lang="en-GB" altLang="fr-FR" dirty="0"/>
              <a:t> 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module</a:t>
            </a:r>
          </a:p>
          <a:p>
            <a:r>
              <a:rPr lang="en-GB" altLang="fr-FR" dirty="0"/>
              <a:t>Le 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/>
              <a:t>objets</a:t>
            </a:r>
            <a:endParaRPr lang="en-GB" altLang="fr-FR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“&lt;module&gt;.nom”.</a:t>
            </a:r>
          </a:p>
          <a:p>
            <a:r>
              <a:rPr lang="en-GB" dirty="0" err="1"/>
              <a:t>Exemple</a:t>
            </a:r>
            <a:endParaRPr lang="en-GB" dirty="0"/>
          </a:p>
          <a:p>
            <a:pPr lvl="1"/>
            <a:r>
              <a:rPr lang="en-GB" dirty="0"/>
              <a:t>import math</a:t>
            </a:r>
          </a:p>
          <a:p>
            <a:pPr lvl="1"/>
            <a:r>
              <a:rPr lang="en-GB" dirty="0" err="1"/>
              <a:t>math.sqrt</a:t>
            </a:r>
            <a:r>
              <a:rPr lang="en-GB" dirty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3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12776"/>
            <a:ext cx="6606209" cy="50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différentie le module physique (math) par son </a:t>
            </a:r>
            <a:r>
              <a:rPr lang="fr-FR" dirty="0" err="1"/>
              <a:t>namespace</a:t>
            </a:r>
            <a:r>
              <a:rPr lang="fr-FR" dirty="0"/>
              <a:t> (</a:t>
            </a:r>
            <a:r>
              <a:rPr lang="fr-FR" dirty="0" err="1"/>
              <a:t>mathematique</a:t>
            </a:r>
            <a:r>
              <a:rPr lang="fr-FR" dirty="0"/>
              <a:t>) qui contient les variables et fonctions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import </a:t>
            </a:r>
            <a:r>
              <a:rPr lang="en-GB" altLang="fr-FR" dirty="0" err="1"/>
              <a:t>n’utilise</a:t>
            </a:r>
            <a:r>
              <a:rPr lang="en-GB" altLang="fr-FR" dirty="0"/>
              <a:t> pas de namespace</a:t>
            </a:r>
          </a:p>
          <a:p>
            <a:r>
              <a:rPr lang="en-GB" altLang="fr-FR" dirty="0" err="1"/>
              <a:t>Dans</a:t>
            </a:r>
            <a:r>
              <a:rPr lang="en-GB" altLang="fr-FR" dirty="0"/>
              <a:t> "from &lt;module&gt; import &lt;nom&gt;“ </a:t>
            </a:r>
            <a:r>
              <a:rPr lang="en-GB" altLang="fr-FR" dirty="0" err="1"/>
              <a:t>seulement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execute</a:t>
            </a:r>
          </a:p>
          <a:p>
            <a:pPr lvl="1"/>
            <a:r>
              <a:rPr lang="en-GB" altLang="fr-FR" dirty="0" err="1"/>
              <a:t>mais</a:t>
            </a:r>
            <a:r>
              <a:rPr lang="en-GB" altLang="fr-FR" dirty="0"/>
              <a:t> 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affectées</a:t>
            </a:r>
            <a:endParaRPr lang="en-GB" altLang="fr-FR" b="1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9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 *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&lt;module&gt; import *</a:t>
            </a:r>
          </a:p>
          <a:p>
            <a:r>
              <a:rPr lang="en-GB" altLang="fr-FR" dirty="0"/>
              <a:t>Si &lt;nom&gt;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*,                                  on </a:t>
            </a:r>
            <a:r>
              <a:rPr lang="en-GB" altLang="fr-FR" dirty="0" err="1"/>
              <a:t>obtient</a:t>
            </a:r>
            <a:r>
              <a:rPr lang="en-GB" altLang="fr-FR" dirty="0"/>
              <a:t> </a:t>
            </a:r>
            <a:r>
              <a:rPr lang="en-GB" altLang="fr-FR" dirty="0" err="1"/>
              <a:t>alors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b="1" dirty="0"/>
              <a:t> </a:t>
            </a:r>
            <a:r>
              <a:rPr lang="en-GB" altLang="fr-FR" b="1" dirty="0" err="1"/>
              <a:t>copie</a:t>
            </a:r>
            <a:r>
              <a:rPr lang="en-GB" altLang="fr-FR" b="1" dirty="0"/>
              <a:t> </a:t>
            </a:r>
            <a:r>
              <a:rPr lang="en-GB" altLang="fr-FR" dirty="0"/>
              <a:t>de </a:t>
            </a:r>
            <a:r>
              <a:rPr lang="en-GB" altLang="fr-FR" b="1" dirty="0" err="1"/>
              <a:t>tous</a:t>
            </a:r>
            <a:r>
              <a:rPr lang="en-GB" altLang="fr-FR" b="1" dirty="0"/>
              <a:t> les </a:t>
            </a:r>
            <a:r>
              <a:rPr lang="en-GB" altLang="fr-FR" b="1" dirty="0" err="1"/>
              <a:t>noms</a:t>
            </a:r>
            <a:r>
              <a:rPr lang="en-GB" altLang="fr-FR" dirty="0"/>
              <a:t> </a:t>
            </a:r>
            <a:r>
              <a:rPr lang="en-GB" altLang="fr-FR" dirty="0" err="1"/>
              <a:t>définis</a:t>
            </a:r>
            <a:r>
              <a:rPr lang="en-GB" altLang="fr-FR" dirty="0"/>
              <a:t> a la </a:t>
            </a:r>
            <a:r>
              <a:rPr lang="en-GB" altLang="fr-FR" dirty="0" err="1"/>
              <a:t>racine</a:t>
            </a:r>
            <a:r>
              <a:rPr lang="en-GB" altLang="fr-FR" dirty="0"/>
              <a:t> du 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3456384" cy="1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vs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La 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niveau</a:t>
            </a:r>
          </a:p>
          <a:p>
            <a:pPr lvl="1" eaLnBrk="1" hangingPunct="1"/>
            <a:r>
              <a:rPr lang="fr-BE" altLang="fr-FR" dirty="0"/>
              <a:t>Le 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racine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1873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564</Words>
  <Application>Microsoft Office PowerPoint</Application>
  <PresentationFormat>Affichage à l'écran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Module</vt:lpstr>
      <vt:lpstr>import</vt:lpstr>
      <vt:lpstr>help</vt:lpstr>
      <vt:lpstr>as</vt:lpstr>
      <vt:lpstr>from</vt:lpstr>
      <vt:lpstr>from import</vt:lpstr>
      <vt:lpstr>from import *</vt:lpstr>
      <vt:lpstr>From vs import</vt:lpstr>
      <vt:lpstr>Création d’un module</vt:lpstr>
      <vt:lpstr>Test dans le même fichier</vt:lpstr>
      <vt:lpstr>__name__</vt:lpstr>
      <vt:lpstr>Packages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214</cp:revision>
  <dcterms:created xsi:type="dcterms:W3CDTF">2000-04-10T19:33:12Z</dcterms:created>
  <dcterms:modified xsi:type="dcterms:W3CDTF">2021-05-17T13:46:18Z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