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Python Orienté Objet</a:t>
            </a:r>
          </a:p>
        </p:txBody>
      </p:sp>
      <p:pic>
        <p:nvPicPr>
          <p:cNvPr id="4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F71DF-8422-4282-9D6F-78D9B04E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519FA-1F6C-4742-A2C2-51C7A07A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Cyril Vincent</a:t>
            </a:r>
          </a:p>
          <a:p>
            <a:r>
              <a:rPr lang="fr-FR" dirty="0"/>
              <a:t>www.CyrilVincent.com</a:t>
            </a:r>
          </a:p>
          <a:p>
            <a:r>
              <a:rPr lang="fr-FR" dirty="0"/>
              <a:t>contact@cyrilvincent.com</a:t>
            </a:r>
          </a:p>
          <a:p>
            <a:r>
              <a:rPr lang="fr-FR" dirty="0"/>
              <a:t>0622538762</a:t>
            </a:r>
          </a:p>
          <a:p>
            <a:r>
              <a:rPr lang="fr-FR" dirty="0"/>
              <a:t>gregoire.sebaux@atp-formation.com</a:t>
            </a:r>
          </a:p>
          <a:p>
            <a:r>
              <a:rPr lang="fr-FR" dirty="0"/>
              <a:t>https://github.com/</a:t>
            </a:r>
            <a:r>
              <a:rPr lang="fr-FR"/>
              <a:t>cyrilvincent/oo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47695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Words>33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Contact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217</cp:revision>
  <dcterms:created xsi:type="dcterms:W3CDTF">2000-04-10T19:33:12Z</dcterms:created>
  <dcterms:modified xsi:type="dcterms:W3CDTF">2023-06-05T07:54:08Z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