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64" r:id="rId2"/>
    <p:sldId id="265" r:id="rId3"/>
    <p:sldId id="272" r:id="rId4"/>
    <p:sldId id="273" r:id="rId5"/>
    <p:sldId id="267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93" r:id="rId19"/>
    <p:sldId id="294" r:id="rId20"/>
    <p:sldId id="295" r:id="rId21"/>
    <p:sldId id="299" r:id="rId22"/>
    <p:sldId id="296" r:id="rId23"/>
    <p:sldId id="297" r:id="rId24"/>
    <p:sldId id="298" r:id="rId2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9" d="100"/>
          <a:sy n="79" d="100"/>
        </p:scale>
        <p:origin x="160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07</a:t>
            </a:r>
            <a:endParaRPr lang="fr-FR" altLang="fr-FR" dirty="0"/>
          </a:p>
          <a:p>
            <a:pPr eaLnBrk="1" hangingPunct="1"/>
            <a:r>
              <a:rPr lang="fr-FR" altLang="fr-FR" dirty="0"/>
              <a:t>Système et fichiers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Boucler sur 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écriture simplifiée pour lire le contenu d’un fichier ligne par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est également possible d’utiliser </a:t>
            </a:r>
            <a:r>
              <a:rPr lang="fr-FR" dirty="0" err="1"/>
              <a:t>readlines</a:t>
            </a:r>
            <a:r>
              <a:rPr lang="fr-FR" dirty="0"/>
              <a:t>() qui retourne une liste de string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3028156" cy="7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Write()</a:t>
            </a:r>
          </a:p>
          <a:p>
            <a:pPr lvl="1"/>
            <a:r>
              <a:rPr lang="fr-FR" dirty="0"/>
              <a:t>Ecrit une chaîne dans un fichier</a:t>
            </a:r>
          </a:p>
          <a:p>
            <a:r>
              <a:rPr lang="fr-FR" dirty="0"/>
              <a:t>Close()</a:t>
            </a:r>
          </a:p>
          <a:p>
            <a:pPr lvl="1"/>
            <a:r>
              <a:rPr lang="fr-FR" dirty="0"/>
              <a:t>Ferme et flush le fichier</a:t>
            </a:r>
          </a:p>
          <a:p>
            <a:r>
              <a:rPr lang="fr-FR" dirty="0"/>
              <a:t>Flush()</a:t>
            </a:r>
          </a:p>
          <a:p>
            <a:pPr lvl="1"/>
            <a:r>
              <a:rPr lang="fr-FR" dirty="0"/>
              <a:t>Force l’écriture physique dans le fichier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4" y="4581128"/>
            <a:ext cx="8366385" cy="10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4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Peur d’oublier le close()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With</a:t>
            </a:r>
            <a:endParaRPr lang="fr-FR" dirty="0"/>
          </a:p>
          <a:p>
            <a:pPr lvl="1"/>
            <a:r>
              <a:rPr lang="fr-FR" dirty="0"/>
              <a:t>Permet de clôturer automatiquement une fichier</a:t>
            </a:r>
          </a:p>
          <a:p>
            <a:pPr lvl="1"/>
            <a:r>
              <a:rPr lang="fr-FR" dirty="0"/>
              <a:t>Identique </a:t>
            </a:r>
            <a:r>
              <a:rPr lang="fr-FR" dirty="0" err="1"/>
              <a:t>Using</a:t>
            </a:r>
            <a:r>
              <a:rPr lang="fr-FR" dirty="0"/>
              <a:t> de C#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20" y="3212976"/>
            <a:ext cx="6496633" cy="10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1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fichier CSV est un fichier où les données sont séparées par un séparateur</a:t>
            </a:r>
          </a:p>
          <a:p>
            <a:pPr lvl="1"/>
            <a:r>
              <a:rPr lang="fr-FR" dirty="0"/>
              <a:t>Par défaut le séparateur est « , »</a:t>
            </a:r>
          </a:p>
          <a:p>
            <a:pPr lvl="1"/>
            <a:r>
              <a:rPr lang="fr-FR" dirty="0"/>
              <a:t>Facultativement la première ligne représente le nom des colonnes</a:t>
            </a:r>
          </a:p>
          <a:p>
            <a:r>
              <a:rPr lang="fr-FR" dirty="0"/>
              <a:t>Module csv</a:t>
            </a:r>
          </a:p>
          <a:p>
            <a:pPr lvl="1"/>
            <a:r>
              <a:rPr lang="fr-FR" dirty="0"/>
              <a:t>Permet de lire et écrire facilement un CSV</a:t>
            </a:r>
          </a:p>
          <a:p>
            <a:pPr lvl="1"/>
            <a:r>
              <a:rPr lang="fr-FR" dirty="0"/>
              <a:t>Import csv</a:t>
            </a:r>
          </a:p>
          <a:p>
            <a:pPr lvl="1"/>
            <a:r>
              <a:rPr lang="fr-FR" dirty="0"/>
              <a:t>Binaire</a:t>
            </a:r>
          </a:p>
        </p:txBody>
      </p:sp>
    </p:spTree>
    <p:extLst>
      <p:ext uri="{BB962C8B-B14F-4D97-AF65-F5344CB8AC3E}">
        <p14:creationId xmlns:p14="http://schemas.microsoft.com/office/powerpoint/2010/main" val="211310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CSV 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par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Changer le délimiteur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Lecture par ligne et colonne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3813107" cy="12450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6048672" cy="432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5348932"/>
            <a:ext cx="6677396" cy="11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d’un objet en binaire</a:t>
            </a:r>
          </a:p>
          <a:p>
            <a:pPr lvl="1"/>
            <a:r>
              <a:rPr lang="fr-FR" dirty="0"/>
              <a:t>Sérialisation</a:t>
            </a:r>
          </a:p>
          <a:p>
            <a:pPr lvl="1"/>
            <a:r>
              <a:rPr lang="fr-FR" dirty="0" err="1"/>
              <a:t>Marshalling</a:t>
            </a:r>
            <a:endParaRPr lang="fr-FR" dirty="0"/>
          </a:p>
          <a:p>
            <a:r>
              <a:rPr lang="fr-FR" dirty="0"/>
              <a:t>Transformation inverse</a:t>
            </a:r>
          </a:p>
          <a:p>
            <a:pPr lvl="1"/>
            <a:r>
              <a:rPr lang="fr-FR" dirty="0" err="1"/>
              <a:t>Désérialisation</a:t>
            </a:r>
            <a:endParaRPr lang="fr-FR" dirty="0"/>
          </a:p>
          <a:p>
            <a:pPr lvl="1"/>
            <a:r>
              <a:rPr lang="fr-FR" dirty="0" err="1"/>
              <a:t>Unmarshalling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57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endParaRPr lang="en-GB" altLang="fr-FR" dirty="0"/>
          </a:p>
          <a:p>
            <a:r>
              <a:rPr lang="en-GB" altLang="fr-FR" dirty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/>
              <a:t>pickling</a:t>
            </a:r>
            <a:endParaRPr lang="en-GB" altLang="fr-FR" dirty="0"/>
          </a:p>
          <a:p>
            <a:r>
              <a:rPr lang="en-GB" altLang="fr-FR" dirty="0" err="1"/>
              <a:t>Reconstruire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/>
              <a:t>unpickling</a:t>
            </a:r>
            <a:endParaRPr lang="en-GB" altLang="fr-FR" dirty="0"/>
          </a:p>
          <a:p>
            <a:pPr lvl="1"/>
            <a:r>
              <a:rPr lang="en-GB" altLang="fr-FR" dirty="0"/>
              <a:t>Entre 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32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en écriture, la voie la plus simple de ``</a:t>
            </a:r>
            <a:r>
              <a:rPr lang="fr-FR" dirty="0" err="1"/>
              <a:t>pickler</a:t>
            </a:r>
            <a:r>
              <a:rPr lang="fr-FR" dirty="0"/>
              <a:t>'' l'objet prend seulement une ligne de code </a:t>
            </a:r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ouvert en lecture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1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DOM</a:t>
            </a:r>
          </a:p>
          <a:p>
            <a:pPr lvl="1"/>
            <a:r>
              <a:rPr lang="fr-FR" dirty="0"/>
              <a:t>Document Object Model</a:t>
            </a:r>
          </a:p>
          <a:p>
            <a:pPr lvl="1"/>
            <a:r>
              <a:rPr lang="fr-FR" dirty="0"/>
              <a:t>Permet de </a:t>
            </a:r>
            <a:r>
              <a:rPr lang="fr-FR" dirty="0" err="1"/>
              <a:t>parser</a:t>
            </a:r>
            <a:r>
              <a:rPr lang="fr-FR" dirty="0"/>
              <a:t> un document XML sous la forme d’un arbre d’objet</a:t>
            </a:r>
          </a:p>
          <a:p>
            <a:pPr lvl="1"/>
            <a:r>
              <a:rPr lang="fr-FR" dirty="0"/>
              <a:t>Module Python utilise : </a:t>
            </a:r>
            <a:r>
              <a:rPr lang="fr-FR" dirty="0" err="1"/>
              <a:t>xml.dom.minidom</a:t>
            </a:r>
            <a:endParaRPr lang="fr-FR" dirty="0"/>
          </a:p>
          <a:p>
            <a:r>
              <a:rPr lang="fr-FR" dirty="0"/>
              <a:t>Les types DOM</a:t>
            </a:r>
          </a:p>
          <a:p>
            <a:pPr lvl="1"/>
            <a:r>
              <a:rPr lang="fr-FR" dirty="0" err="1"/>
              <a:t>Node</a:t>
            </a:r>
            <a:r>
              <a:rPr lang="fr-FR" dirty="0"/>
              <a:t> Interface de base des nœuds</a:t>
            </a:r>
          </a:p>
          <a:p>
            <a:pPr lvl="1"/>
            <a:r>
              <a:rPr lang="fr-FR" dirty="0" err="1"/>
              <a:t>NodeList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 de </a:t>
            </a:r>
            <a:r>
              <a:rPr lang="fr-FR" dirty="0" err="1"/>
              <a:t>noeuds</a:t>
            </a:r>
            <a:endParaRPr lang="fr-FR" dirty="0"/>
          </a:p>
          <a:p>
            <a:pPr lvl="1"/>
            <a:r>
              <a:rPr lang="fr-FR" dirty="0"/>
              <a:t>Document </a:t>
            </a:r>
            <a:r>
              <a:rPr lang="fr-FR" dirty="0" err="1"/>
              <a:t>Represente</a:t>
            </a:r>
            <a:r>
              <a:rPr lang="fr-FR" dirty="0"/>
              <a:t> un document complet</a:t>
            </a:r>
          </a:p>
          <a:p>
            <a:pPr lvl="1"/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de la </a:t>
            </a:r>
            <a:r>
              <a:rPr lang="fr-FR" dirty="0" err="1"/>
              <a:t>hierarchie</a:t>
            </a:r>
            <a:endParaRPr lang="fr-FR" dirty="0"/>
          </a:p>
          <a:p>
            <a:pPr lvl="1"/>
            <a:r>
              <a:rPr lang="fr-FR" dirty="0" err="1"/>
              <a:t>Attr</a:t>
            </a:r>
            <a:r>
              <a:rPr lang="fr-FR" dirty="0"/>
              <a:t> </a:t>
            </a:r>
            <a:r>
              <a:rPr lang="fr-FR" dirty="0" err="1"/>
              <a:t>Noeud</a:t>
            </a:r>
            <a:r>
              <a:rPr lang="fr-FR" dirty="0"/>
              <a:t> </a:t>
            </a:r>
            <a:r>
              <a:rPr lang="fr-FR" dirty="0" err="1"/>
              <a:t>representant</a:t>
            </a:r>
            <a:r>
              <a:rPr lang="fr-FR" dirty="0"/>
              <a:t> un attribut d’un nœud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Noeud</a:t>
            </a:r>
            <a:r>
              <a:rPr lang="fr-FR" dirty="0"/>
              <a:t> de </a:t>
            </a:r>
            <a:r>
              <a:rPr lang="fr-FR" dirty="0" err="1"/>
              <a:t>donnees</a:t>
            </a:r>
            <a:r>
              <a:rPr lang="fr-FR" dirty="0"/>
              <a:t> textuelles</a:t>
            </a:r>
          </a:p>
        </p:txBody>
      </p:sp>
    </p:spTree>
    <p:extLst>
      <p:ext uri="{BB962C8B-B14F-4D97-AF65-F5344CB8AC3E}">
        <p14:creationId xmlns:p14="http://schemas.microsoft.com/office/powerpoint/2010/main" val="285758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DOM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Parser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xml.dom.minidom</a:t>
            </a:r>
            <a:r>
              <a:rPr lang="fr-FR" dirty="0"/>
              <a:t> as dom</a:t>
            </a:r>
          </a:p>
          <a:p>
            <a:pPr lvl="1"/>
            <a:r>
              <a:rPr lang="fr-FR" dirty="0" err="1"/>
              <a:t>minidom.parse</a:t>
            </a:r>
            <a:r>
              <a:rPr lang="fr-FR" dirty="0"/>
              <a:t>(...)</a:t>
            </a:r>
          </a:p>
          <a:p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/>
              <a:t>hasChildNodes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childNodes</a:t>
            </a:r>
            <a:endParaRPr lang="fr-FR" dirty="0"/>
          </a:p>
          <a:p>
            <a:pPr lvl="1"/>
            <a:r>
              <a:rPr lang="fr-FR" dirty="0" err="1"/>
              <a:t>documentElement</a:t>
            </a:r>
            <a:endParaRPr lang="fr-FR" dirty="0"/>
          </a:p>
          <a:p>
            <a:pPr lvl="1"/>
            <a:r>
              <a:rPr lang="fr-FR" dirty="0" err="1"/>
              <a:t>firstChild</a:t>
            </a:r>
            <a:r>
              <a:rPr lang="fr-FR" dirty="0"/>
              <a:t>, </a:t>
            </a:r>
            <a:r>
              <a:rPr lang="fr-FR" dirty="0" err="1"/>
              <a:t>lastChild</a:t>
            </a:r>
            <a:endParaRPr lang="fr-FR" dirty="0"/>
          </a:p>
          <a:p>
            <a:pPr lvl="1"/>
            <a:r>
              <a:rPr lang="fr-FR" dirty="0" err="1"/>
              <a:t>nextSibling</a:t>
            </a:r>
            <a:r>
              <a:rPr lang="fr-FR" dirty="0"/>
              <a:t>, </a:t>
            </a:r>
            <a:r>
              <a:rPr lang="fr-FR" dirty="0" err="1"/>
              <a:t>previousSibling</a:t>
            </a:r>
            <a:endParaRPr lang="fr-FR" dirty="0"/>
          </a:p>
          <a:p>
            <a:pPr lvl="1"/>
            <a:r>
              <a:rPr lang="fr-FR" dirty="0" err="1"/>
              <a:t>parentNode</a:t>
            </a:r>
            <a:endParaRPr lang="fr-FR" dirty="0"/>
          </a:p>
          <a:p>
            <a:pPr lvl="1"/>
            <a:r>
              <a:rPr lang="fr-FR" dirty="0" err="1"/>
              <a:t>getElementsByTagName</a:t>
            </a:r>
            <a:r>
              <a:rPr lang="fr-FR" dirty="0"/>
              <a:t>(tag)</a:t>
            </a:r>
          </a:p>
        </p:txBody>
      </p:sp>
    </p:spTree>
    <p:extLst>
      <p:ext uri="{BB962C8B-B14F-4D97-AF65-F5344CB8AC3E}">
        <p14:creationId xmlns:p14="http://schemas.microsoft.com/office/powerpoint/2010/main" val="292084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très utilisé pour du </a:t>
            </a:r>
            <a:r>
              <a:rPr lang="fr-FR" dirty="0" err="1"/>
              <a:t>scripting</a:t>
            </a:r>
            <a:r>
              <a:rPr lang="fr-FR" dirty="0"/>
              <a:t> d’OS</a:t>
            </a:r>
          </a:p>
          <a:p>
            <a:pPr lvl="1"/>
            <a:r>
              <a:rPr lang="fr-FR" dirty="0"/>
              <a:t>Utilise des fonctions systèmes</a:t>
            </a:r>
          </a:p>
          <a:p>
            <a:r>
              <a:rPr lang="fr-FR" dirty="0"/>
              <a:t>Modules OS, Sys, …</a:t>
            </a:r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Noeuds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Attributs et </a:t>
            </a:r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/>
              <a:t>nodeType</a:t>
            </a:r>
            <a:endParaRPr lang="fr-FR" dirty="0"/>
          </a:p>
          <a:p>
            <a:pPr lvl="1"/>
            <a:r>
              <a:rPr lang="fr-FR" dirty="0" err="1"/>
              <a:t>nodeName</a:t>
            </a:r>
            <a:endParaRPr lang="fr-FR" dirty="0"/>
          </a:p>
          <a:p>
            <a:pPr lvl="1"/>
            <a:r>
              <a:rPr lang="fr-FR" dirty="0" err="1"/>
              <a:t>nodeValue</a:t>
            </a:r>
            <a:endParaRPr lang="fr-FR" dirty="0"/>
          </a:p>
          <a:p>
            <a:pPr lvl="1"/>
            <a:r>
              <a:rPr lang="fr-FR" dirty="0" err="1"/>
              <a:t>hasAttributes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attributes</a:t>
            </a:r>
            <a:endParaRPr lang="fr-FR" dirty="0"/>
          </a:p>
          <a:p>
            <a:pPr lvl="1"/>
            <a:r>
              <a:rPr lang="fr-FR" dirty="0" err="1"/>
              <a:t>getAttribute</a:t>
            </a:r>
            <a:r>
              <a:rPr lang="fr-FR" dirty="0"/>
              <a:t>(</a:t>
            </a:r>
            <a:r>
              <a:rPr lang="fr-FR" dirty="0" err="1"/>
              <a:t>attr</a:t>
            </a:r>
            <a:r>
              <a:rPr lang="fr-FR" dirty="0"/>
              <a:t>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5" y="2060848"/>
            <a:ext cx="574645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Document() pour créer un document</a:t>
            </a:r>
          </a:p>
          <a:p>
            <a:r>
              <a:rPr lang="fr-FR" dirty="0" err="1"/>
              <a:t>createElement</a:t>
            </a:r>
            <a:r>
              <a:rPr lang="fr-FR" dirty="0"/>
              <a:t> pour créer un élément</a:t>
            </a:r>
          </a:p>
          <a:p>
            <a:r>
              <a:rPr lang="fr-FR" dirty="0" err="1"/>
              <a:t>appendChild</a:t>
            </a:r>
            <a:r>
              <a:rPr lang="fr-FR" dirty="0"/>
              <a:t> pour l’attacher à un </a:t>
            </a:r>
            <a:r>
              <a:rPr lang="fr-FR" dirty="0" err="1"/>
              <a:t>noeud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3068960"/>
            <a:ext cx="621887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36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Object Notation</a:t>
            </a:r>
          </a:p>
          <a:p>
            <a:r>
              <a:rPr lang="fr-FR" dirty="0"/>
              <a:t>Format léger pour l‘échange de données</a:t>
            </a:r>
          </a:p>
          <a:p>
            <a:r>
              <a:rPr lang="fr-FR" dirty="0"/>
              <a:t>Avantages</a:t>
            </a:r>
          </a:p>
          <a:p>
            <a:pPr lvl="1"/>
            <a:r>
              <a:rPr lang="fr-FR"/>
              <a:t>Typé</a:t>
            </a:r>
            <a:endParaRPr lang="fr-FR" dirty="0"/>
          </a:p>
          <a:p>
            <a:pPr lvl="1"/>
            <a:r>
              <a:rPr lang="fr-FR" dirty="0"/>
              <a:t>Facile pour les machines à générer et </a:t>
            </a:r>
            <a:r>
              <a:rPr lang="fr-FR" dirty="0" err="1"/>
              <a:t>parser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13" y="3755821"/>
            <a:ext cx="4972447" cy="29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2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Encodage</a:t>
            </a:r>
          </a:p>
          <a:p>
            <a:pPr lvl="1"/>
            <a:r>
              <a:rPr lang="fr-FR" dirty="0"/>
              <a:t>dumps(</a:t>
            </a:r>
            <a:r>
              <a:rPr lang="fr-FR" dirty="0" err="1"/>
              <a:t>obj</a:t>
            </a:r>
            <a:r>
              <a:rPr lang="fr-FR" dirty="0"/>
              <a:t>) -&gt; chaine</a:t>
            </a:r>
          </a:p>
          <a:p>
            <a:r>
              <a:rPr lang="fr-FR" dirty="0" err="1"/>
              <a:t>Decodage</a:t>
            </a:r>
            <a:endParaRPr lang="fr-FR" dirty="0"/>
          </a:p>
          <a:p>
            <a:pPr lvl="1"/>
            <a:r>
              <a:rPr lang="fr-FR" dirty="0" err="1"/>
              <a:t>loads</a:t>
            </a:r>
            <a:r>
              <a:rPr lang="fr-FR" dirty="0"/>
              <a:t>(</a:t>
            </a:r>
            <a:r>
              <a:rPr lang="fr-FR" dirty="0" err="1"/>
              <a:t>str</a:t>
            </a:r>
            <a:r>
              <a:rPr lang="fr-FR" dirty="0"/>
              <a:t>) -&gt; objet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4" y="3519636"/>
            <a:ext cx="6715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4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 </a:t>
            </a:r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PIP </a:t>
            </a:r>
            <a:r>
              <a:rPr lang="fr-FR" dirty="0" err="1"/>
              <a:t>jsonpickle</a:t>
            </a:r>
            <a:endParaRPr lang="fr-FR" dirty="0"/>
          </a:p>
          <a:p>
            <a:r>
              <a:rPr lang="fr-FR" dirty="0"/>
              <a:t>Pickle au format </a:t>
            </a:r>
            <a:r>
              <a:rPr lang="fr-FR"/>
              <a:t>JSON n’importe </a:t>
            </a:r>
            <a:r>
              <a:rPr lang="fr-FR" dirty="0"/>
              <a:t>quelle classe</a:t>
            </a:r>
          </a:p>
          <a:p>
            <a:r>
              <a:rPr lang="fr-FR" dirty="0"/>
              <a:t>Encode</a:t>
            </a:r>
          </a:p>
          <a:p>
            <a:pPr lvl="1"/>
            <a:r>
              <a:rPr lang="fr-FR" dirty="0"/>
              <a:t>Converti un objet x en string </a:t>
            </a:r>
            <a:r>
              <a:rPr lang="fr-FR" dirty="0" err="1"/>
              <a:t>json</a:t>
            </a:r>
            <a:endParaRPr lang="fr-FR" dirty="0"/>
          </a:p>
          <a:p>
            <a:pPr lvl="1"/>
            <a:r>
              <a:rPr lang="fr-FR" dirty="0" err="1"/>
              <a:t>json_string</a:t>
            </a:r>
            <a:r>
              <a:rPr lang="fr-FR" dirty="0"/>
              <a:t> = </a:t>
            </a:r>
            <a:r>
              <a:rPr lang="fr-FR" dirty="0" err="1"/>
              <a:t>jsonpickle.encode</a:t>
            </a:r>
            <a:r>
              <a:rPr lang="fr-FR" dirty="0"/>
              <a:t>(x)</a:t>
            </a:r>
          </a:p>
          <a:p>
            <a:r>
              <a:rPr lang="fr-FR" dirty="0" err="1"/>
              <a:t>Decode</a:t>
            </a:r>
            <a:endParaRPr lang="fr-FR" dirty="0"/>
          </a:p>
          <a:p>
            <a:pPr lvl="1"/>
            <a:r>
              <a:rPr lang="fr-FR" dirty="0"/>
              <a:t>Converti une chaine JSON en objet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jsonpickle.decode</a:t>
            </a:r>
            <a:r>
              <a:rPr lang="fr-FR" dirty="0"/>
              <a:t>(</a:t>
            </a:r>
            <a:r>
              <a:rPr lang="fr-FR" dirty="0" err="1"/>
              <a:t>json_string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95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aux arguments de la CLI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Sys.argv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28" y="1377021"/>
            <a:ext cx="5857310" cy="16754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1" y="3528264"/>
            <a:ext cx="6012160" cy="29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Lorsque les arguments sont de type – et -- il existe un module pour </a:t>
            </a:r>
            <a:r>
              <a:rPr lang="fr-FR" dirty="0" err="1"/>
              <a:t>parser</a:t>
            </a:r>
            <a:r>
              <a:rPr lang="fr-FR" dirty="0"/>
              <a:t> facilement ces argument</a:t>
            </a:r>
          </a:p>
          <a:p>
            <a:pPr lvl="1"/>
            <a:r>
              <a:rPr lang="fr-FR" dirty="0"/>
              <a:t>Par exemple –h et –help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6" y="2852936"/>
            <a:ext cx="7037217" cy="26642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06" y="4725144"/>
            <a:ext cx="437966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os</a:t>
            </a:r>
          </a:p>
          <a:p>
            <a:pPr lvl="1"/>
            <a:r>
              <a:rPr lang="fr-FR" dirty="0" err="1"/>
              <a:t>Getcwd</a:t>
            </a:r>
            <a:r>
              <a:rPr lang="fr-FR" dirty="0"/>
              <a:t>() (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Directory)</a:t>
            </a:r>
          </a:p>
          <a:p>
            <a:pPr lvl="1"/>
            <a:r>
              <a:rPr lang="fr-FR" dirty="0" err="1"/>
              <a:t>os.getcwd</a:t>
            </a:r>
            <a:r>
              <a:rPr lang="fr-FR" dirty="0"/>
              <a:t>()</a:t>
            </a:r>
          </a:p>
          <a:p>
            <a:r>
              <a:rPr lang="fr-FR" dirty="0" err="1"/>
              <a:t>Accés</a:t>
            </a:r>
            <a:r>
              <a:rPr lang="fr-FR" dirty="0"/>
              <a:t> à une commande système</a:t>
            </a:r>
          </a:p>
          <a:p>
            <a:pPr lvl="1"/>
            <a:r>
              <a:rPr lang="fr-FR" dirty="0" err="1"/>
              <a:t>os.system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un code d’erreur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os.popen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un pipe à lire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221088"/>
            <a:ext cx="3280760" cy="4213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96" y="4797152"/>
            <a:ext cx="4052652" cy="12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très utilisé pour la gestion des fichiers</a:t>
            </a:r>
          </a:p>
          <a:p>
            <a:pPr lvl="1"/>
            <a:r>
              <a:rPr lang="fr-FR" dirty="0"/>
              <a:t>Héritier de Perl</a:t>
            </a:r>
          </a:p>
          <a:p>
            <a:pPr lvl="1"/>
            <a:r>
              <a:rPr lang="fr-FR" dirty="0"/>
              <a:t>Scripting</a:t>
            </a:r>
          </a:p>
          <a:p>
            <a:pPr lvl="1"/>
            <a:r>
              <a:rPr lang="fr-FR" dirty="0"/>
              <a:t>Facile</a:t>
            </a:r>
          </a:p>
          <a:p>
            <a:r>
              <a:rPr lang="fr-FR" dirty="0"/>
              <a:t>Module os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Préférer les chemin relatifs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188339" cy="4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d’un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permet d’ouvrir un fichier</a:t>
            </a:r>
          </a:p>
          <a:p>
            <a:r>
              <a:rPr lang="en-US" altLang="fr-FR" dirty="0"/>
              <a:t>f = open(filename)</a:t>
            </a:r>
            <a:endParaRPr lang="en-US" dirty="0"/>
          </a:p>
          <a:p>
            <a:r>
              <a:rPr lang="en-US" dirty="0" err="1"/>
              <a:t>Ouverture</a:t>
            </a:r>
            <a:r>
              <a:rPr lang="en-US" dirty="0"/>
              <a:t> un </a:t>
            </a:r>
            <a:r>
              <a:rPr lang="en-US" dirty="0" err="1"/>
              <a:t>peu</a:t>
            </a:r>
            <a:r>
              <a:rPr lang="en-US" dirty="0"/>
              <a:t> plus </a:t>
            </a:r>
            <a:r>
              <a:rPr lang="en-US" dirty="0" err="1"/>
              <a:t>complexe</a:t>
            </a:r>
            <a:endParaRPr lang="en-US" dirty="0"/>
          </a:p>
          <a:p>
            <a:pPr lvl="1"/>
            <a:r>
              <a:rPr lang="en-US" dirty="0"/>
              <a:t>f = open(filename[, mode[, </a:t>
            </a:r>
            <a:r>
              <a:rPr lang="en-US" dirty="0" err="1"/>
              <a:t>buffersize</a:t>
            </a:r>
            <a:r>
              <a:rPr lang="en-US" dirty="0"/>
              <a:t>])</a:t>
            </a:r>
          </a:p>
          <a:p>
            <a:r>
              <a:rPr lang="en-US" dirty="0"/>
              <a:t>Mode</a:t>
            </a:r>
          </a:p>
          <a:p>
            <a:pPr lvl="1"/>
            <a:r>
              <a:rPr lang="en-US" dirty="0"/>
              <a:t>r : read</a:t>
            </a:r>
          </a:p>
          <a:p>
            <a:pPr lvl="1"/>
            <a:r>
              <a:rPr lang="en-US" dirty="0"/>
              <a:t>w : write</a:t>
            </a:r>
          </a:p>
          <a:p>
            <a:pPr lvl="1"/>
            <a:r>
              <a:rPr lang="en-US" dirty="0"/>
              <a:t>a : append</a:t>
            </a:r>
          </a:p>
          <a:p>
            <a:pPr lvl="1"/>
            <a:endParaRPr lang="en-US" dirty="0"/>
          </a:p>
          <a:p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dirty="0"/>
              <a:t>0=unbuffered; 1=line-buffered; buffered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33056"/>
            <a:ext cx="5909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Modes avancés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L’ouverture</a:t>
            </a:r>
            <a:r>
              <a:rPr lang="en-US" dirty="0"/>
              <a:t> du </a:t>
            </a:r>
            <a:r>
              <a:rPr lang="en-US" dirty="0" err="1"/>
              <a:t>fichier</a:t>
            </a:r>
            <a:r>
              <a:rPr lang="en-US" dirty="0"/>
              <a:t> se fait 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Unicode</a:t>
            </a:r>
          </a:p>
          <a:p>
            <a:pPr lvl="1"/>
            <a:r>
              <a:rPr lang="en-US" dirty="0"/>
              <a:t>2, 4 </a:t>
            </a:r>
            <a:r>
              <a:rPr lang="en-US" dirty="0" err="1"/>
              <a:t>ou</a:t>
            </a:r>
            <a:r>
              <a:rPr lang="en-US" dirty="0"/>
              <a:t> 8 octets par </a:t>
            </a:r>
            <a:r>
              <a:rPr lang="en-US" dirty="0" err="1"/>
              <a:t>caractères</a:t>
            </a:r>
            <a:endParaRPr lang="en-US" dirty="0"/>
          </a:p>
          <a:p>
            <a:pPr lvl="1"/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d’ouvrir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suffixant</a:t>
            </a:r>
            <a:r>
              <a:rPr lang="en-US" dirty="0"/>
              <a:t> b au mode</a:t>
            </a:r>
          </a:p>
          <a:p>
            <a:pPr lvl="1"/>
            <a:r>
              <a:rPr lang="en-US" dirty="0"/>
              <a:t>Par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rb</a:t>
            </a:r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d’ouvrir</a:t>
            </a:r>
            <a:r>
              <a:rPr lang="en-US" dirty="0"/>
              <a:t> un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read/write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suffixant</a:t>
            </a:r>
            <a:r>
              <a:rPr lang="en-US" dirty="0"/>
              <a:t> par plus</a:t>
            </a:r>
          </a:p>
          <a:p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altLang="fr-FR" dirty="0"/>
              <a:t>0 = unbuffered</a:t>
            </a:r>
          </a:p>
          <a:p>
            <a:pPr lvl="1"/>
            <a:r>
              <a:rPr lang="en-US" altLang="fr-FR" dirty="0"/>
              <a:t>1 = line-buffered</a:t>
            </a:r>
          </a:p>
          <a:p>
            <a:pPr lvl="1"/>
            <a:r>
              <a:rPr lang="en-US" altLang="fr-FR" dirty="0"/>
              <a:t>&gt;1 = buffered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1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du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Read()</a:t>
            </a:r>
          </a:p>
          <a:p>
            <a:pPr lvl="1"/>
            <a:r>
              <a:rPr lang="fr-FR" dirty="0"/>
              <a:t>Lit l’intégralité du fichier</a:t>
            </a:r>
          </a:p>
          <a:p>
            <a:pPr lvl="1"/>
            <a:r>
              <a:rPr lang="fr-FR" dirty="0"/>
              <a:t>A réserver aux petits fichiers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Readline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Lecture ligne par ligne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readline</a:t>
            </a:r>
            <a:r>
              <a:rPr lang="fr-FR" dirty="0"/>
              <a:t>() renvoie une chine vide sans \n la fin du fichier est atteinte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483834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61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10385</TotalTime>
  <Words>753</Words>
  <Application>Microsoft Office PowerPoint</Application>
  <PresentationFormat>Affichage à l'écran (4:3)</PresentationFormat>
  <Paragraphs>170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Monotype Sorts</vt:lpstr>
      <vt:lpstr>Times New Roman</vt:lpstr>
      <vt:lpstr>cvc</vt:lpstr>
      <vt:lpstr>Présentation PowerPoint</vt:lpstr>
      <vt:lpstr>Scripting</vt:lpstr>
      <vt:lpstr>Accéder aux arguments de la CLI</vt:lpstr>
      <vt:lpstr>Arguments complexes</vt:lpstr>
      <vt:lpstr>OS</vt:lpstr>
      <vt:lpstr>Fichier</vt:lpstr>
      <vt:lpstr>Ouverture d’un fichier</vt:lpstr>
      <vt:lpstr>Modes avancés</vt:lpstr>
      <vt:lpstr>Lecture du fichier</vt:lpstr>
      <vt:lpstr>Boucler sur un fichier</vt:lpstr>
      <vt:lpstr>Ecriture</vt:lpstr>
      <vt:lpstr>Peur d’oublier le close()</vt:lpstr>
      <vt:lpstr>CSV</vt:lpstr>
      <vt:lpstr>CSV exemples</vt:lpstr>
      <vt:lpstr>Sérialisation</vt:lpstr>
      <vt:lpstr>Pickle</vt:lpstr>
      <vt:lpstr>Pickle</vt:lpstr>
      <vt:lpstr>XML</vt:lpstr>
      <vt:lpstr>Lecture DOM</vt:lpstr>
      <vt:lpstr>Noeuds</vt:lpstr>
      <vt:lpstr>Ecriture</vt:lpstr>
      <vt:lpstr>JSON</vt:lpstr>
      <vt:lpstr>Module json</vt:lpstr>
      <vt:lpstr>JSON Pickle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318</cp:revision>
  <dcterms:created xsi:type="dcterms:W3CDTF">2000-04-10T19:33:12Z</dcterms:created>
  <dcterms:modified xsi:type="dcterms:W3CDTF">2023-06-08T07:32:19Z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