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"/>
  </p:notesMasterIdLst>
  <p:handoutMasterIdLst>
    <p:handoutMasterId r:id="rId5"/>
  </p:handoutMasterIdLst>
  <p:sldIdLst>
    <p:sldId id="264" r:id="rId2"/>
    <p:sldId id="265" r:id="rId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590" autoAdjust="0"/>
  </p:normalViewPr>
  <p:slideViewPr>
    <p:cSldViewPr>
      <p:cViewPr varScale="1">
        <p:scale>
          <a:sx n="79" d="100"/>
          <a:sy n="79" d="100"/>
        </p:scale>
        <p:origin x="160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8</a:t>
            </a:r>
            <a:endParaRPr lang="fr-FR" altLang="fr-FR" dirty="0"/>
          </a:p>
          <a:p>
            <a:pPr eaLnBrk="1" hangingPunct="1"/>
            <a:r>
              <a:rPr lang="fr-FR" altLang="fr-FR" dirty="0"/>
              <a:t>PIP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Gestionnaire de package Python</a:t>
            </a:r>
          </a:p>
          <a:p>
            <a:pPr lvl="1"/>
            <a:r>
              <a:rPr lang="fr-FR" dirty="0"/>
              <a:t>PIP Install Package</a:t>
            </a:r>
          </a:p>
          <a:p>
            <a:r>
              <a:rPr lang="fr-FR" dirty="0"/>
              <a:t>Dépôt de package</a:t>
            </a:r>
          </a:p>
          <a:p>
            <a:pPr lvl="1"/>
            <a:r>
              <a:rPr lang="fr-FR" dirty="0"/>
              <a:t>Python Package Index </a:t>
            </a:r>
            <a:r>
              <a:rPr lang="fr-FR" dirty="0" err="1"/>
              <a:t>PyPI</a:t>
            </a:r>
            <a:endParaRPr lang="fr-FR" dirty="0"/>
          </a:p>
          <a:p>
            <a:r>
              <a:rPr lang="fr-FR" dirty="0"/>
              <a:t>Utilisation</a:t>
            </a:r>
          </a:p>
          <a:p>
            <a:pPr lvl="1"/>
            <a:r>
              <a:rPr lang="fr-FR" dirty="0"/>
              <a:t>PIP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packageName</a:t>
            </a:r>
            <a:endParaRPr lang="fr-FR" dirty="0"/>
          </a:p>
          <a:p>
            <a:pPr lvl="1"/>
            <a:r>
              <a:rPr lang="fr-FR" dirty="0"/>
              <a:t>PIP </a:t>
            </a:r>
            <a:r>
              <a:rPr lang="fr-FR" dirty="0" err="1"/>
              <a:t>uninstall</a:t>
            </a:r>
            <a:r>
              <a:rPr lang="fr-FR" dirty="0"/>
              <a:t> </a:t>
            </a:r>
            <a:r>
              <a:rPr lang="fr-FR" dirty="0" err="1"/>
              <a:t>packageName</a:t>
            </a:r>
            <a:endParaRPr lang="fr-FR" dirty="0"/>
          </a:p>
          <a:p>
            <a:pPr lvl="1"/>
            <a:r>
              <a:rPr lang="fr-FR" dirty="0"/>
              <a:t>PIP </a:t>
            </a:r>
            <a:r>
              <a:rPr lang="fr-FR" dirty="0" err="1"/>
              <a:t>install</a:t>
            </a:r>
            <a:r>
              <a:rPr lang="fr-FR" dirty="0"/>
              <a:t> –r requirement.txt</a:t>
            </a:r>
          </a:p>
        </p:txBody>
      </p:sp>
      <p:pic>
        <p:nvPicPr>
          <p:cNvPr id="1026" name="Picture 2" descr="https://upload.wikimedia.org/wikipedia/commons/0/02/Pip_hel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501008"/>
            <a:ext cx="6663191" cy="335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04810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5790</TotalTime>
  <Words>32</Words>
  <Application>Microsoft Office PowerPoint</Application>
  <PresentationFormat>Affichage à l'écran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Monotype Sorts</vt:lpstr>
      <vt:lpstr>Times New Roman</vt:lpstr>
      <vt:lpstr>cvc</vt:lpstr>
      <vt:lpstr>Présentation PowerPoint</vt:lpstr>
      <vt:lpstr>PIP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290</cp:revision>
  <dcterms:created xsi:type="dcterms:W3CDTF">2000-04-10T19:33:12Z</dcterms:created>
  <dcterms:modified xsi:type="dcterms:W3CDTF">2023-06-08T07:45:10Z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