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91" r:id="rId19"/>
    <p:sldId id="292" r:id="rId20"/>
    <p:sldId id="294" r:id="rId21"/>
    <p:sldId id="295" r:id="rId22"/>
    <p:sldId id="296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301" r:id="rId34"/>
    <p:sldId id="302" r:id="rId35"/>
    <p:sldId id="303" r:id="rId36"/>
    <p:sldId id="304" r:id="rId37"/>
    <p:sldId id="317" r:id="rId38"/>
    <p:sldId id="316" r:id="rId39"/>
    <p:sldId id="293" r:id="rId40"/>
    <p:sldId id="311" r:id="rId41"/>
    <p:sldId id="312" r:id="rId42"/>
    <p:sldId id="313" r:id="rId43"/>
    <p:sldId id="314" r:id="rId44"/>
    <p:sldId id="297" r:id="rId45"/>
    <p:sldId id="299" r:id="rId46"/>
    <p:sldId id="318" r:id="rId47"/>
    <p:sldId id="300" r:id="rId4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1026" name="Picture 2" descr="Il est difficile d'évaluer la difficulté d'un problème de data science - xkcd.com/14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9" y="980728"/>
            <a:ext cx="300393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</a:t>
            </a:r>
            <a:r>
              <a:rPr lang="fr-FR" dirty="0" err="1" smtClean="0"/>
              <a:t>mediane</a:t>
            </a:r>
            <a:r>
              <a:rPr lang="fr-FR" dirty="0" smtClean="0"/>
              <a:t>, quartile, </a:t>
            </a:r>
            <a:r>
              <a:rPr lang="fr-FR" dirty="0" err="1" smtClean="0"/>
              <a:t>decile</a:t>
            </a:r>
            <a:r>
              <a:rPr lang="fr-FR" dirty="0" smtClean="0"/>
              <a:t>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va répondre le client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regardons les utilisateurs similaires</a:t>
            </a:r>
            <a:endParaRPr lang="fr-FR" dirty="0"/>
          </a:p>
        </p:txBody>
      </p:sp>
      <p:pic>
        <p:nvPicPr>
          <p:cNvPr id="2052" name="Picture 4" descr="Un système de recommandation classique : on voit que l'ensemble des visiteurs ont votés en faveur ou en défaveur de produits sur le 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12" y="2132856"/>
            <a:ext cx="4286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 </a:t>
            </a:r>
            <a:r>
              <a:rPr lang="fr-FR" smtClean="0"/>
              <a:t>Free </a:t>
            </a:r>
            <a:r>
              <a:rPr lang="fr-FR" dirty="0" smtClean="0"/>
              <a:t>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16Go</a:t>
            </a:r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3524</TotalTime>
  <Words>1828</Words>
  <Application>Microsoft Office PowerPoint</Application>
  <PresentationFormat>Affichage à l'écran (4:3)</PresentationFormat>
  <Paragraphs>211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Monotype Sorts</vt:lpstr>
      <vt:lpstr>Times New Roman</vt:lpstr>
      <vt:lpstr>cvc</vt:lpstr>
      <vt:lpstr>Présentation PowerPoint</vt:lpstr>
      <vt:lpstr>Machine Learning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Que va répondre le client ?</vt:lpstr>
      <vt:lpstr>Le clustering</vt:lpstr>
      <vt:lpstr>Exemple</vt:lpstr>
      <vt:lpstr>No Free Lunch</vt:lpstr>
      <vt:lpstr>Choix du modèle</vt:lpstr>
      <vt:lpstr>Problème non modélisables</vt:lpstr>
      <vt:lpstr>Démarrer le machine learning</vt:lpstr>
      <vt:lpstr>Loss</vt:lpstr>
      <vt:lpstr>Erreur</vt:lpstr>
      <vt:lpstr>Erreur quadratique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267</cp:revision>
  <dcterms:created xsi:type="dcterms:W3CDTF">2000-04-10T19:33:12Z</dcterms:created>
  <dcterms:modified xsi:type="dcterms:W3CDTF">2019-12-16T15:00:26Z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