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"/>
  </p:notesMasterIdLst>
  <p:handoutMasterIdLst>
    <p:handoutMasterId r:id="rId4"/>
  </p:handoutMasterIdLst>
  <p:sldIdLst>
    <p:sldId id="264" r:id="rId2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105" d="100"/>
          <a:sy n="105" d="100"/>
        </p:scale>
        <p:origin x="171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Python Avancé</a:t>
            </a:r>
            <a:endParaRPr lang="fr-FR" altLang="fr-FR" dirty="0" smtClean="0"/>
          </a:p>
        </p:txBody>
      </p:sp>
      <p:pic>
        <p:nvPicPr>
          <p:cNvPr id="4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3830</TotalTime>
  <Words>2</Words>
  <Application>Microsoft Office PowerPoint</Application>
  <PresentationFormat>Affichage à l'écran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Monotype Sorts</vt:lpstr>
      <vt:lpstr>Times New Roman</vt:lpstr>
      <vt:lpstr>cvc</vt:lpstr>
      <vt:lpstr>Présentation PowerPoint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user64</cp:lastModifiedBy>
  <cp:revision>213</cp:revision>
  <dcterms:created xsi:type="dcterms:W3CDTF">2000-04-10T19:33:12Z</dcterms:created>
  <dcterms:modified xsi:type="dcterms:W3CDTF">2019-09-11T07:04:33Z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