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 = {'jack': 4098,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4139}       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4139,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['jack']						4098							&gt;&gt;&gt; del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sape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'] = 4127	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							{'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': 4127, 'jack': 4098}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tel.keys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()						['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irv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', 'jack']				&gt;&gt;&gt; 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tel.has_key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('</a:t>
            </a:r>
            <a:r>
              <a:rPr lang="en-GB" altLang="fr-FR" sz="1800" kern="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guido</a:t>
            </a:r>
            <a:r>
              <a:rPr lang="en-GB" altLang="fr-FR" sz="1800" kern="0" dirty="0">
                <a:solidFill>
                  <a:schemeClr val="accent2"/>
                </a:solidFill>
                <a:latin typeface="Courier New" panose="02070309020205020404" pitchFamily="49" charset="0"/>
              </a:rPr>
              <a:t>')			       	1</a:t>
            </a: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1333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2020-09-30T12:48:33Z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