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70" r:id="rId7"/>
    <p:sldId id="271" r:id="rId8"/>
    <p:sldId id="273" r:id="rId9"/>
    <p:sldId id="275" r:id="rId10"/>
    <p:sldId id="274" r:id="rId11"/>
    <p:sldId id="276" r:id="rId12"/>
    <p:sldId id="272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81" d="100"/>
          <a:sy n="81" d="100"/>
        </p:scale>
        <p:origin x="15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21</a:t>
            </a:r>
            <a:endParaRPr lang="fr-FR" altLang="fr-FR" dirty="0"/>
          </a:p>
          <a:p>
            <a:pPr eaLnBrk="1" hangingPunct="1"/>
            <a:r>
              <a:rPr lang="fr-FR" altLang="fr-FR" dirty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A9A5C-A404-4408-A390-3615E55F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FD4A2-81FC-4AC3-8973-8C670652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24536" cy="5040560"/>
          </a:xfrm>
        </p:spPr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r>
              <a:rPr lang="fr-FR" dirty="0"/>
              <a:t> en cascade synchrone</a:t>
            </a:r>
          </a:p>
          <a:p>
            <a:r>
              <a:rPr lang="fr-FR" dirty="0"/>
              <a:t>Compatible liste en intention et générateur</a:t>
            </a:r>
          </a:p>
          <a:p>
            <a:pPr lvl="1"/>
            <a:r>
              <a:rPr lang="fr-FR" dirty="0"/>
              <a:t>[i </a:t>
            </a:r>
            <a:r>
              <a:rPr lang="fr-FR" dirty="0" err="1"/>
              <a:t>async</a:t>
            </a:r>
            <a:r>
              <a:rPr lang="fr-FR" dirty="0"/>
              <a:t> for i in </a:t>
            </a:r>
            <a:r>
              <a:rPr lang="fr-FR" dirty="0" err="1"/>
              <a:t>iterator</a:t>
            </a:r>
            <a:r>
              <a:rPr lang="fr-FR" dirty="0"/>
              <a:t>];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9BEF08-ACD8-4290-B149-E35A45F47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</a:rPr>
              <a:t>[i async for i in agen()]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SourceSansProRegular"/>
              </a:rPr>
              <a:t>;</a:t>
            </a:r>
            <a:r>
              <a:rPr kumimoji="0" lang="fr-FR" altLang="fr-F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40D4F3-E575-479F-A7E5-AC6D23E3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628800"/>
            <a:ext cx="2895600" cy="35242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C5C25A-55F8-495B-9C4F-3D0719B5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430378"/>
            <a:ext cx="2733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0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85383-55F9-4A13-A97D-33AA8B5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en cascade asynchrone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A44F0-77E4-4883-9EEE-1A8100ED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tâche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C46125-52ED-49AC-A666-BBE0B085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156209"/>
            <a:ext cx="4562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threads permettent de programmer en parallèle</a:t>
            </a:r>
          </a:p>
          <a:p>
            <a:r>
              <a:rPr lang="fr-FR" dirty="0"/>
              <a:t>Très utile quand il y a des algorithmes qui utilisent de grosses ressources</a:t>
            </a:r>
          </a:p>
          <a:p>
            <a:r>
              <a:rPr lang="fr-FR" dirty="0"/>
              <a:t>Considérons un programme très lent</a:t>
            </a:r>
          </a:p>
          <a:p>
            <a:pPr lvl="1"/>
            <a:r>
              <a:rPr lang="fr-FR" dirty="0" err="1"/>
              <a:t>time.sleep</a:t>
            </a:r>
            <a:r>
              <a:rPr lang="fr-FR" dirty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Thread permet de programmer en parallèle</a:t>
            </a:r>
          </a:p>
          <a:p>
            <a:pPr lvl="1"/>
            <a:r>
              <a:rPr lang="fr-FR" dirty="0"/>
              <a:t>thread.__</a:t>
            </a:r>
            <a:r>
              <a:rPr lang="fr-FR" dirty="0" err="1"/>
              <a:t>init</a:t>
            </a:r>
            <a:r>
              <a:rPr lang="fr-FR" dirty="0"/>
              <a:t>__ initialise la thread</a:t>
            </a:r>
          </a:p>
          <a:p>
            <a:pPr lvl="1"/>
            <a:r>
              <a:rPr lang="fr-FR" dirty="0" err="1"/>
              <a:t>run</a:t>
            </a:r>
            <a:r>
              <a:rPr lang="fr-FR" dirty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Thread.start</a:t>
            </a:r>
            <a:r>
              <a:rPr lang="fr-FR" dirty="0"/>
              <a:t>() démarre une thread</a:t>
            </a:r>
          </a:p>
          <a:p>
            <a:r>
              <a:rPr lang="fr-FR" dirty="0" err="1"/>
              <a:t>Thread.join</a:t>
            </a:r>
            <a:r>
              <a:rPr lang="fr-FR" dirty="0"/>
              <a:t>() attends la fin d’une thread()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Sémaphore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/>
              <a:t>En cas d’accès concurrent à une ressource un verrou peut être posé pour autoriser une seule thread à accéder à la région concurrente</a:t>
            </a:r>
          </a:p>
          <a:p>
            <a:r>
              <a:rPr lang="fr-FR"/>
              <a:t>Classe RLock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et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Vocabulaire simplifié pour de la programmation asynchrone</a:t>
            </a:r>
          </a:p>
          <a:p>
            <a:pPr lvl="1"/>
            <a:r>
              <a:rPr lang="fr-FR"/>
              <a:t>Python 3.5</a:t>
            </a:r>
            <a:endParaRPr lang="fr-FR" dirty="0"/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Permet de spécifier une fonction asynchrone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Permet de suspendre l’exécution tant que l’appel </a:t>
            </a:r>
            <a:r>
              <a:rPr lang="fr-FR" dirty="0" err="1"/>
              <a:t>async</a:t>
            </a:r>
            <a:r>
              <a:rPr lang="fr-FR" dirty="0"/>
              <a:t> n’est pas terminé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coro</a:t>
            </a:r>
            <a:r>
              <a:rPr lang="fr-FR" dirty="0"/>
              <a:t>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933056"/>
            <a:ext cx="297224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0" y="1156209"/>
            <a:ext cx="7133744" cy="54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09F35-1AA2-4206-8F19-7C2A13E5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45FC8-FB39-4EFD-9E2A-15EF8361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asyncio</a:t>
            </a:r>
            <a:r>
              <a:rPr lang="fr-FR" dirty="0"/>
              <a:t> est une bibliothèque permettant de faire de la programmation asynchrone en utilisant la syntaxe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Coroutines</a:t>
            </a:r>
          </a:p>
          <a:p>
            <a:pPr lvl="1"/>
            <a:r>
              <a:rPr lang="fr-FR" dirty="0"/>
              <a:t>Code asynchrone</a:t>
            </a:r>
          </a:p>
          <a:p>
            <a:endParaRPr lang="fr-FR" dirty="0"/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asyncio.sleep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('world')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asyncio.run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(main())</a:t>
            </a: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1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Appeler une coroutine ne la planifie pas pour exécution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&lt;coroutine object main at 0x1053bb7c8&gt;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200" dirty="0"/>
              <a:t>S'appel avec </a:t>
            </a:r>
            <a:r>
              <a:rPr lang="fr-FR" sz="2200" dirty="0" err="1"/>
              <a:t>asyncio.run</a:t>
            </a:r>
            <a:r>
              <a:rPr lang="fr-FR" sz="2200" dirty="0"/>
              <a:t>()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92972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6828</TotalTime>
  <Words>264</Words>
  <Application>Microsoft Office PowerPoint</Application>
  <PresentationFormat>Affichage à l'écran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Courier New</vt:lpstr>
      <vt:lpstr>Monotype Sorts</vt:lpstr>
      <vt:lpstr>SourceSansProRegular</vt:lpstr>
      <vt:lpstr>Times New Roman</vt:lpstr>
      <vt:lpstr>cvc</vt:lpstr>
      <vt:lpstr>Présentation PowerPoint</vt:lpstr>
      <vt:lpstr>Multi-thread</vt:lpstr>
      <vt:lpstr>Thread</vt:lpstr>
      <vt:lpstr>Multi-thread</vt:lpstr>
      <vt:lpstr>Sémaphore</vt:lpstr>
      <vt:lpstr>Await et Async</vt:lpstr>
      <vt:lpstr>Async et await</vt:lpstr>
      <vt:lpstr>async / await</vt:lpstr>
      <vt:lpstr>Coroutines</vt:lpstr>
      <vt:lpstr>Appels en cascade</vt:lpstr>
      <vt:lpstr>Appels en cascade asynchrone</vt:lpstr>
      <vt:lpstr>Async with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301</cp:revision>
  <dcterms:created xsi:type="dcterms:W3CDTF">2000-04-10T19:33:12Z</dcterms:created>
  <dcterms:modified xsi:type="dcterms:W3CDTF">2021-10-13T07:02:56Z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