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277" r:id="rId28"/>
    <p:sldId id="308" r:id="rId29"/>
    <p:sldId id="278" r:id="rId30"/>
    <p:sldId id="311" r:id="rId31"/>
    <p:sldId id="317" r:id="rId32"/>
    <p:sldId id="321" r:id="rId33"/>
    <p:sldId id="318" r:id="rId3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27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29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C++, C# et Java les attributs ne sont pas déclarés en Python</a:t>
            </a:r>
          </a:p>
          <a:p>
            <a:pPr lvl="1"/>
            <a:r>
              <a:rPr lang="fr-FR" dirty="0"/>
              <a:t>Il suffit de les appeler pour qu’ils apparaissaient</a:t>
            </a:r>
          </a:p>
          <a:p>
            <a:pPr lvl="1"/>
            <a:r>
              <a:rPr lang="fr-FR" dirty="0"/>
              <a:t>Fonctionnalité hérité de Modula 3 et utiliser par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Fonctionnement par prototypage</a:t>
            </a:r>
          </a:p>
          <a:p>
            <a:pPr lvl="1"/>
            <a:r>
              <a:rPr lang="fr-FR" dirty="0"/>
              <a:t>Assez sale car sujet à erreur</a:t>
            </a:r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méthode(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du self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r>
              <a:rPr lang="fr-FR" altLang="fr-FR" sz="2000" dirty="0"/>
              <a:t>i = 3</a:t>
            </a:r>
          </a:p>
          <a:p>
            <a:pPr eaLnBrk="1" hangingPunct="1"/>
            <a:r>
              <a:rPr lang="fr-FR" altLang="fr-FR" sz="2000" dirty="0"/>
              <a:t>j = 3</a:t>
            </a:r>
          </a:p>
          <a:p>
            <a:pPr eaLnBrk="1" hangingPunct="1"/>
            <a:r>
              <a:rPr lang="fr-FR" altLang="fr-FR" sz="2000" dirty="0"/>
              <a:t>i==j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Rectangle(3,2)</a:t>
            </a:r>
          </a:p>
          <a:p>
            <a:pPr eaLnBrk="1" hangingPunct="1"/>
            <a:r>
              <a:rPr lang="fr-FR" altLang="fr-FR" sz="2000" dirty="0"/>
              <a:t>r2 = Rectangle(3,2)</a:t>
            </a:r>
          </a:p>
          <a:p>
            <a:pPr eaLnBrk="1" hangingPunct="1"/>
            <a:r>
              <a:rPr lang="fr-FR" altLang="fr-FR" sz="2000" dirty="0"/>
              <a:t>r1 == r2 =&gt; False</a:t>
            </a:r>
          </a:p>
          <a:p>
            <a:pPr eaLnBrk="1" hangingPunct="1"/>
            <a:r>
              <a:rPr lang="fr-FR" altLang="fr-FR" sz="2000" dirty="0"/>
              <a:t>r1 = r2</a:t>
            </a:r>
          </a:p>
          <a:p>
            <a:pPr eaLnBrk="1" hangingPunct="1"/>
            <a:r>
              <a:rPr lang="fr-FR" altLang="fr-FR" sz="2000" dirty="0"/>
              <a:t>r1 == r2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None</a:t>
            </a:r>
          </a:p>
          <a:p>
            <a:pPr eaLnBrk="1" hangingPunct="1"/>
            <a:r>
              <a:rPr lang="fr-FR" altLang="fr-FR" sz="2000" dirty="0"/>
              <a:t>Garbage Collector : asynchrone</a:t>
            </a:r>
          </a:p>
          <a:p>
            <a:pPr eaLnBrk="1" hangingPunct="1"/>
            <a:r>
              <a:rPr lang="fr-FR" altLang="fr-FR" sz="2000" dirty="0" err="1"/>
              <a:t>del</a:t>
            </a:r>
            <a:r>
              <a:rPr lang="fr-FR" altLang="fr-FR" sz="2000" dirty="0"/>
              <a:t> r1 : immédiat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0853F1-C4B4-41C6-83CE-09C09C816C68}"/>
              </a:ext>
            </a:extLst>
          </p:cNvPr>
          <p:cNvSpPr txBox="1"/>
          <p:nvPr/>
        </p:nvSpPr>
        <p:spPr>
          <a:xfrm>
            <a:off x="4506058" y="17586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E64D7F-B975-4D7A-8645-513D80030B76}"/>
              </a:ext>
            </a:extLst>
          </p:cNvPr>
          <p:cNvSpPr txBox="1"/>
          <p:nvPr/>
        </p:nvSpPr>
        <p:spPr>
          <a:xfrm>
            <a:off x="4572000" y="41490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Comparaison entre classes et structs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décorations @property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des types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types complexes</a:t>
            </a:r>
          </a:p>
          <a:p>
            <a:pPr lvl="1"/>
            <a:r>
              <a:rPr lang="fr-FR" dirty="0" err="1"/>
              <a:t>my_list</a:t>
            </a:r>
            <a:r>
              <a:rPr lang="fr-FR" dirty="0"/>
              <a:t> : List[</a:t>
            </a:r>
            <a:r>
              <a:rPr lang="fr-FR" dirty="0" err="1"/>
              <a:t>int</a:t>
            </a:r>
            <a:r>
              <a:rPr lang="fr-FR" dirty="0"/>
              <a:t>] = []</a:t>
            </a:r>
          </a:p>
          <a:p>
            <a:pPr lvl="1"/>
            <a:r>
              <a:rPr lang="fr-FR" dirty="0" err="1"/>
              <a:t>m</a:t>
            </a:r>
            <a:r>
              <a:rPr lang="fr-FR"/>
              <a:t>y_dict</a:t>
            </a:r>
            <a:r>
              <a:rPr lang="fr-FR" dirty="0"/>
              <a:t> = </a:t>
            </a:r>
            <a:r>
              <a:rPr lang="fr-FR" dirty="0" err="1"/>
              <a:t>Dict</a:t>
            </a:r>
            <a:r>
              <a:rPr lang="fr-FR" dirty="0"/>
              <a:t>[</a:t>
            </a:r>
            <a:r>
              <a:rPr lang="fr-FR" dirty="0" err="1"/>
              <a:t>str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] = {}</a:t>
            </a:r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/>
              <a:t>Peut pas s’utiliser avec une initialisation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Qualité du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Faut il </a:t>
            </a:r>
            <a:r>
              <a:rPr lang="fr-FR" dirty="0"/>
              <a:t>passer par les propriétés et attributs privés ?</a:t>
            </a:r>
          </a:p>
          <a:p>
            <a:r>
              <a:rPr lang="fr-FR" dirty="0"/>
              <a:t>Peut on programmer avec des attributs publiques ?</a:t>
            </a:r>
          </a:p>
          <a:p>
            <a:r>
              <a:rPr lang="fr-FR" dirty="0"/>
              <a:t>Peut on se passer du __</a:t>
            </a:r>
            <a:r>
              <a:rPr lang="fr-FR" dirty="0" err="1"/>
              <a:t>init</a:t>
            </a:r>
            <a:r>
              <a:rPr lang="fr-FR" dirty="0"/>
              <a:t>__ ?</a:t>
            </a:r>
          </a:p>
          <a:p>
            <a:r>
              <a:rPr lang="fr-FR" dirty="0"/>
              <a:t>Peut on programmer uniquement par prototypage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01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Classe = DATA</a:t>
            </a:r>
          </a:p>
          <a:p>
            <a:r>
              <a:rPr lang="fr-FR" dirty="0"/>
              <a:t>Classe = Quoi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7297</TotalTime>
  <Words>1297</Words>
  <Application>Microsoft Office PowerPoint</Application>
  <PresentationFormat>Affichage à l'écran (4:3)</PresentationFormat>
  <Paragraphs>250</Paragraphs>
  <Slides>33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Utilisation de données statiques</vt:lpstr>
      <vt:lpstr>Attributs statiques</vt:lpstr>
      <vt:lpstr>Utilisation de méthodes statiques</vt:lpstr>
      <vt:lpstr>Méthodes statiques</vt:lpstr>
      <vt:lpstr>Associations</vt:lpstr>
      <vt:lpstr>Annotations des types complexe</vt:lpstr>
      <vt:lpstr>Qualité du code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279</cp:revision>
  <dcterms:created xsi:type="dcterms:W3CDTF">2000-04-10T19:33:12Z</dcterms:created>
  <dcterms:modified xsi:type="dcterms:W3CDTF">2020-06-30T08:17:23Z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