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7" r:id="rId4"/>
    <p:sldId id="268" r:id="rId5"/>
    <p:sldId id="269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4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Premier Programme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6D5F7-C882-9DBD-6E2C-D629259D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programme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6D09DE-C923-1590-D356-DF03C472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60" y="1156210"/>
            <a:ext cx="7338600" cy="475819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4C2BC4-9239-3425-D03B-1755ACEA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96" y="4653136"/>
            <a:ext cx="5951736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99DB1-853E-F4B1-9F15-62021420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F10981-3E84-9046-7669-16B16802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bonne pratique consiste à hériter des widgets </a:t>
            </a:r>
            <a:r>
              <a:rPr lang="fr-FR" dirty="0" err="1"/>
              <a:t>PyQt</a:t>
            </a:r>
            <a:endParaRPr lang="fr-FR" dirty="0"/>
          </a:p>
          <a:p>
            <a:pPr lvl="1"/>
            <a:r>
              <a:rPr lang="fr-FR" dirty="0"/>
              <a:t>En commençant par les fenêtres dont </a:t>
            </a:r>
            <a:r>
              <a:rPr lang="fr-FR" dirty="0" err="1"/>
              <a:t>QMainWindow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9DE585-4911-0D47-2E83-F8B3A87E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56" y="3080593"/>
            <a:ext cx="3755887" cy="107638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D85535-F872-7C1F-2DE3-593C50BA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056" y="4509120"/>
            <a:ext cx="3755886" cy="200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4E22F-C4FA-D7D7-00A5-D99F7818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widgets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484BD-5726-2678-B6B6-6DE5817E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widgets sont des attributs ou des variables locales de la classe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90A15B-D6CF-E3B1-7441-36091B8C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5468"/>
            <a:ext cx="5616624" cy="27687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37B1ED-6280-48AE-8AFC-2E59B86D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368" y="5070043"/>
            <a:ext cx="613463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2F198-7D84-1BF6-917D-1D8D308C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setters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166A7-586D-3576-FE4C-0EA1617B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widgets possèdent des attributs</a:t>
            </a:r>
          </a:p>
          <a:p>
            <a:pPr lvl="1"/>
            <a:r>
              <a:rPr lang="fr-FR" dirty="0"/>
              <a:t>Accessible par getter et setter</a:t>
            </a:r>
          </a:p>
          <a:p>
            <a:pPr lvl="1"/>
            <a:r>
              <a:rPr lang="fr-FR" dirty="0"/>
              <a:t>Norme C++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08B1A-D7E9-9BCA-4335-35D974B2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180319"/>
            <a:ext cx="3138575" cy="4010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DF9132-98E6-A9BB-6F96-5CF567FF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62139"/>
            <a:ext cx="4013902" cy="11793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F4E9E6-51D6-6F5F-91BC-ECB86FFF5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4113997"/>
            <a:ext cx="2824143" cy="237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194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2706</TotalTime>
  <Words>52</Words>
  <Application>Microsoft Office PowerPoint</Application>
  <PresentationFormat>Affichage à l'écran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Premier programme</vt:lpstr>
      <vt:lpstr>Héritage</vt:lpstr>
      <vt:lpstr>Les widgets</vt:lpstr>
      <vt:lpstr>Les setters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196</cp:revision>
  <dcterms:created xsi:type="dcterms:W3CDTF">2000-04-10T19:33:12Z</dcterms:created>
  <dcterms:modified xsi:type="dcterms:W3CDTF">2023-12-12T14:03:30Z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