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322" r:id="rId28"/>
    <p:sldId id="277" r:id="rId29"/>
    <p:sldId id="308" r:id="rId30"/>
    <p:sldId id="278" r:id="rId31"/>
    <p:sldId id="311" r:id="rId32"/>
    <p:sldId id="317" r:id="rId33"/>
    <p:sldId id="321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28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30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2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 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4241-2FF6-4127-ADA4-A2A5E6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FD85B-1A10-4668-97A1-580B838B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fastidieux de créer des constructeurs paramétrés avec des attributs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data classes simplifie cela</a:t>
            </a:r>
          </a:p>
          <a:p>
            <a:pPr lvl="1"/>
            <a:r>
              <a:rPr lang="fr-FR" dirty="0"/>
              <a:t>Python 3.7</a:t>
            </a:r>
          </a:p>
          <a:p>
            <a:pPr lvl="1"/>
            <a:r>
              <a:rPr lang="fr-FR" dirty="0"/>
              <a:t>__init__() automatique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83930-424C-4AC5-83D3-4EE7CABA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067300" cy="1123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E0189F-D4C6-4B69-B5A7-EDFF0D68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63067"/>
            <a:ext cx="1952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my_dict</a:t>
            </a:r>
            <a:r>
              <a:rPr lang="fr-FR" dirty="0"/>
              <a:t> = Dict[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7773</TotalTime>
  <Words>1279</Words>
  <Application>Microsoft Office PowerPoint</Application>
  <PresentationFormat>Affichage à l'écran (4:3)</PresentationFormat>
  <Paragraphs>253</Paragraphs>
  <Slides>33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Data Class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284</cp:revision>
  <dcterms:created xsi:type="dcterms:W3CDTF">2000-04-10T19:33:12Z</dcterms:created>
  <dcterms:modified xsi:type="dcterms:W3CDTF">2023-11-27T15:03:08Z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