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Python Avancé</a:t>
            </a:r>
          </a:p>
        </p:txBody>
      </p:sp>
      <p:pic>
        <p:nvPicPr>
          <p:cNvPr id="4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71DF-8422-4282-9D6F-78D9B04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519FA-1F6C-4742-A2C2-51C7A07A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Cyril Vincent</a:t>
            </a:r>
          </a:p>
          <a:p>
            <a:r>
              <a:rPr lang="fr-FR" dirty="0"/>
              <a:t>www.CyrilVincent.com</a:t>
            </a:r>
          </a:p>
          <a:p>
            <a:r>
              <a:rPr lang="fr-FR" dirty="0"/>
              <a:t>contact@cyrilvincent.com</a:t>
            </a:r>
          </a:p>
          <a:p>
            <a:r>
              <a:rPr lang="fr-FR" dirty="0"/>
              <a:t>0622538762</a:t>
            </a:r>
          </a:p>
          <a:p>
            <a:r>
              <a:rPr lang="fr-FR" dirty="0"/>
              <a:t>gregoire.sebaux@atp-formation.com</a:t>
            </a:r>
          </a:p>
          <a:p>
            <a:r>
              <a:rPr lang="fr-FR" dirty="0"/>
              <a:t>https://github.com/cyrilvincent/python-advanced</a:t>
            </a:r>
          </a:p>
        </p:txBody>
      </p:sp>
    </p:spTree>
    <p:extLst>
      <p:ext uri="{BB962C8B-B14F-4D97-AF65-F5344CB8AC3E}">
        <p14:creationId xmlns:p14="http://schemas.microsoft.com/office/powerpoint/2010/main" val="42364769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32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Contact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215</cp:revision>
  <dcterms:created xsi:type="dcterms:W3CDTF">2000-04-10T19:33:12Z</dcterms:created>
  <dcterms:modified xsi:type="dcterms:W3CDTF">2020-09-30T07:08:45Z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