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28x28 en 255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convertis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8918</TotalTime>
  <Words>505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263</cp:revision>
  <dcterms:created xsi:type="dcterms:W3CDTF">2000-04-10T19:33:12Z</dcterms:created>
  <dcterms:modified xsi:type="dcterms:W3CDTF">2023-11-29T09:30:11Z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