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21</a:t>
            </a:r>
            <a:endParaRPr lang="fr-FR" altLang="fr-FR" dirty="0"/>
          </a:p>
          <a:p>
            <a:pPr eaLnBrk="1" hangingPunct="1"/>
            <a:r>
              <a:rPr lang="fr-FR" altLang="fr-FR" dirty="0"/>
              <a:t>Threading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threads permettent de programmer en parallèle</a:t>
            </a:r>
          </a:p>
          <a:p>
            <a:r>
              <a:rPr lang="fr-FR" dirty="0"/>
              <a:t>Très utile quand il y a des algorithmes qui utilisent de grosses ressources</a:t>
            </a:r>
          </a:p>
          <a:p>
            <a:r>
              <a:rPr lang="fr-FR" dirty="0"/>
              <a:t>Considérons un programme très lent</a:t>
            </a:r>
          </a:p>
          <a:p>
            <a:pPr lvl="1"/>
            <a:r>
              <a:rPr lang="fr-FR" dirty="0" err="1"/>
              <a:t>time.sleep</a:t>
            </a:r>
            <a:r>
              <a:rPr lang="fr-FR" dirty="0"/>
              <a:t>() effectue une pause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861049"/>
            <a:ext cx="397396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Thread permet de programmer en parallèle</a:t>
            </a:r>
          </a:p>
          <a:p>
            <a:pPr lvl="1"/>
            <a:r>
              <a:rPr lang="fr-FR" dirty="0"/>
              <a:t>thread.__</a:t>
            </a:r>
            <a:r>
              <a:rPr lang="fr-FR" dirty="0" err="1"/>
              <a:t>init</a:t>
            </a:r>
            <a:r>
              <a:rPr lang="fr-FR" dirty="0"/>
              <a:t>__ initialise la thread</a:t>
            </a:r>
          </a:p>
          <a:p>
            <a:pPr lvl="1"/>
            <a:r>
              <a:rPr lang="fr-FR" dirty="0" err="1"/>
              <a:t>run</a:t>
            </a:r>
            <a:r>
              <a:rPr lang="fr-FR" dirty="0"/>
              <a:t> démarre la thread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1486"/>
            <a:ext cx="6120680" cy="31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Multi-thread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Thread.start</a:t>
            </a:r>
            <a:r>
              <a:rPr lang="fr-FR" dirty="0"/>
              <a:t>() démarre une thread</a:t>
            </a:r>
          </a:p>
          <a:p>
            <a:r>
              <a:rPr lang="fr-FR" dirty="0" err="1"/>
              <a:t>Thread.join</a:t>
            </a:r>
            <a:r>
              <a:rPr lang="fr-FR" dirty="0"/>
              <a:t>() attends la fin d’une thread()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66206"/>
            <a:ext cx="5087544" cy="29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1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Sémaphore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104457" cy="5040560"/>
          </a:xfrm>
        </p:spPr>
        <p:txBody>
          <a:bodyPr/>
          <a:lstStyle/>
          <a:p>
            <a:r>
              <a:rPr lang="fr-FR" dirty="0"/>
              <a:t>En cas d’accès concurrent à une ressource un verrou peut être posé pour autoriser une seule thread à accéder à la région concurrente</a:t>
            </a:r>
          </a:p>
          <a:p>
            <a:r>
              <a:rPr lang="fr-FR"/>
              <a:t>Classe RLock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080782"/>
            <a:ext cx="5688631" cy="67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6A1DD-CFE7-B8BB-6AB0-CE96BAE5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Concurent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548FC-EDA6-E87B-6755-00C2D9F1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</a:t>
            </a:r>
            <a:r>
              <a:rPr lang="fr-FR" dirty="0" err="1"/>
              <a:t>concurent</a:t>
            </a:r>
            <a:endParaRPr lang="fr-FR" dirty="0"/>
          </a:p>
          <a:p>
            <a:pPr lvl="1"/>
            <a:r>
              <a:rPr lang="fr-FR" dirty="0" err="1"/>
              <a:t>ThreadPoolExecutor</a:t>
            </a:r>
            <a:endParaRPr lang="fr-FR" dirty="0"/>
          </a:p>
          <a:p>
            <a:pPr lvl="1"/>
            <a:r>
              <a:rPr lang="fr-FR"/>
              <a:t>ProcessPoolExecutor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50816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6904</TotalTime>
  <Words>105</Words>
  <Application>Microsoft Office PowerPoint</Application>
  <PresentationFormat>Affichage à l'écran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Multi-thread</vt:lpstr>
      <vt:lpstr>Thread</vt:lpstr>
      <vt:lpstr>Multi-thread</vt:lpstr>
      <vt:lpstr>Sémaphore</vt:lpstr>
      <vt:lpstr>Concurent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303</cp:revision>
  <dcterms:created xsi:type="dcterms:W3CDTF">2000-04-10T19:33:12Z</dcterms:created>
  <dcterms:modified xsi:type="dcterms:W3CDTF">2024-05-23T12:23:30Z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