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75" r:id="rId4"/>
    <p:sldId id="277" r:id="rId5"/>
    <p:sldId id="278" r:id="rId6"/>
    <p:sldId id="272" r:id="rId7"/>
    <p:sldId id="279" r:id="rId8"/>
    <p:sldId id="280" r:id="rId9"/>
    <p:sldId id="281" r:id="rId10"/>
    <p:sldId id="282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21</a:t>
            </a:r>
          </a:p>
          <a:p>
            <a:pPr eaLnBrk="1" hangingPunct="1"/>
            <a:r>
              <a:rPr lang="fr-FR" altLang="fr-FR" dirty="0"/>
              <a:t>Asynchronisme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797C-84C7-5000-9CB3-F61DEEE2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utiliser les </a:t>
            </a:r>
            <a:r>
              <a:rPr lang="fr-FR" dirty="0" err="1"/>
              <a:t>async_session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FF25B-3550-3D4D-3328-FE138155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def</a:t>
            </a:r>
            <a:r>
              <a:rPr lang="fr-FR" sz="2000" dirty="0"/>
              <a:t> </a:t>
            </a:r>
            <a:r>
              <a:rPr lang="fr-FR" sz="2000" dirty="0" err="1"/>
              <a:t>select_and_update_objects</a:t>
            </a:r>
            <a:r>
              <a:rPr lang="fr-FR" sz="2000" dirty="0"/>
              <a:t>(</a:t>
            </a:r>
          </a:p>
          <a:p>
            <a:pPr marL="0" indent="0">
              <a:buNone/>
            </a:pPr>
            <a:r>
              <a:rPr lang="fr-FR" sz="2000" dirty="0"/>
              <a:t>...     </a:t>
            </a:r>
            <a:r>
              <a:rPr lang="fr-FR" sz="2000" dirty="0" err="1"/>
              <a:t>async_session</a:t>
            </a:r>
            <a:r>
              <a:rPr lang="fr-FR" sz="2000" dirty="0"/>
              <a:t>: </a:t>
            </a:r>
            <a:r>
              <a:rPr lang="fr-FR" sz="2000" dirty="0" err="1"/>
              <a:t>async_sessionmaker</a:t>
            </a:r>
            <a:r>
              <a:rPr lang="fr-FR" sz="2000" dirty="0"/>
              <a:t>[</a:t>
            </a:r>
            <a:r>
              <a:rPr lang="fr-FR" sz="2000" dirty="0" err="1"/>
              <a:t>AsyncSession</a:t>
            </a:r>
            <a:r>
              <a:rPr lang="fr-FR" sz="2000" dirty="0"/>
              <a:t>])</a:t>
            </a:r>
          </a:p>
          <a:p>
            <a:pPr marL="0" indent="0">
              <a:buNone/>
            </a:pPr>
            <a:r>
              <a:rPr lang="fr-FR" sz="2000" dirty="0"/>
              <a:t>...     </a:t>
            </a: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async_session</a:t>
            </a:r>
            <a:r>
              <a:rPr lang="fr-FR" sz="2000" dirty="0"/>
              <a:t>() as session: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stmt</a:t>
            </a:r>
            <a:r>
              <a:rPr lang="fr-FR" sz="2000" dirty="0"/>
              <a:t> = select(A).</a:t>
            </a:r>
            <a:r>
              <a:rPr lang="fr-FR" sz="2000" dirty="0" err="1"/>
              <a:t>order_by</a:t>
            </a:r>
            <a:r>
              <a:rPr lang="fr-FR" sz="2000" dirty="0"/>
              <a:t>(A.id).options(</a:t>
            </a:r>
            <a:r>
              <a:rPr lang="fr-FR" sz="2000" dirty="0" err="1"/>
              <a:t>selectinload</a:t>
            </a:r>
            <a:r>
              <a:rPr lang="fr-FR" sz="2000" dirty="0"/>
              <a:t>(A.bs))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result</a:t>
            </a:r>
            <a:r>
              <a:rPr lang="fr-FR" sz="2000" dirty="0"/>
              <a:t> =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session.execute</a:t>
            </a:r>
            <a:r>
              <a:rPr lang="fr-FR" sz="2000" dirty="0"/>
              <a:t>(</a:t>
            </a:r>
            <a:r>
              <a:rPr lang="fr-FR" sz="2000" dirty="0" err="1"/>
              <a:t>stmt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dirty="0"/>
              <a:t>...         a1 = </a:t>
            </a:r>
            <a:r>
              <a:rPr lang="fr-FR" sz="2000" dirty="0" err="1"/>
              <a:t>result.scalars</a:t>
            </a:r>
            <a:r>
              <a:rPr lang="fr-FR" sz="2000" dirty="0"/>
              <a:t>().one()</a:t>
            </a:r>
          </a:p>
          <a:p>
            <a:pPr marL="0" indent="0">
              <a:buNone/>
            </a:pPr>
            <a:r>
              <a:rPr lang="fr-FR" sz="2000" dirty="0"/>
              <a:t>...         a1.data = "new data"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session.commit</a:t>
            </a:r>
            <a:r>
              <a:rPr lang="fr-F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923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des coroutines</a:t>
            </a:r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La commande qui suit est asynchrone</a:t>
            </a:r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Le bloc ou la fonction </a:t>
            </a:r>
            <a:r>
              <a:rPr lang="fr-FR" dirty="0" err="1"/>
              <a:t>async</a:t>
            </a:r>
            <a:r>
              <a:rPr lang="fr-FR" dirty="0"/>
              <a:t> renvoie une coroutine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en-US" dirty="0"/>
              <a:t>main()</a:t>
            </a:r>
          </a:p>
          <a:p>
            <a:pPr lvl="1"/>
            <a:r>
              <a:rPr lang="en-US" dirty="0"/>
              <a:t>&lt;coroutine object main at 0x1053bb7c8&gt;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945D54-60DA-C41C-C48E-C55EA9E6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149080"/>
            <a:ext cx="271500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d’une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asyncio.run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Utilisé par défaut dans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Utilisé par défaut dans </a:t>
            </a:r>
            <a:r>
              <a:rPr lang="fr-FR" dirty="0" err="1"/>
              <a:t>UnitTest</a:t>
            </a:r>
            <a:r>
              <a:rPr lang="fr-FR" dirty="0"/>
              <a:t> si le test est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asyncio.run</a:t>
            </a:r>
            <a:r>
              <a:rPr lang="fr-FR" dirty="0"/>
              <a:t>(main())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9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FF96E-A8A2-3596-8B32-0DF7255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multiples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6E830-9119-73CA-4CDD-3A092A4B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fonction </a:t>
            </a:r>
            <a:r>
              <a:rPr lang="fr-FR" dirty="0" err="1"/>
              <a:t>async</a:t>
            </a:r>
            <a:r>
              <a:rPr lang="fr-FR" dirty="0"/>
              <a:t> possède plusieurs </a:t>
            </a:r>
            <a:r>
              <a:rPr lang="fr-FR" dirty="0" err="1"/>
              <a:t>await</a:t>
            </a:r>
            <a:r>
              <a:rPr lang="fr-FR" dirty="0"/>
              <a:t> il </a:t>
            </a:r>
            <a:r>
              <a:rPr lang="fr-FR" dirty="0" err="1"/>
              <a:t>attent</a:t>
            </a:r>
            <a:r>
              <a:rPr lang="fr-FR" dirty="0"/>
              <a:t> que les 2 </a:t>
            </a:r>
            <a:r>
              <a:rPr lang="fr-FR" dirty="0" err="1"/>
              <a:t>awaits</a:t>
            </a:r>
            <a:r>
              <a:rPr lang="fr-FR" dirty="0"/>
              <a:t> soient terminés pour valider la </a:t>
            </a:r>
            <a:r>
              <a:rPr lang="fr-FR" dirty="0" err="1"/>
              <a:t>corroutine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88F924-A8E7-D128-45E7-DA2AC3BF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00513"/>
            <a:ext cx="476316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5C4E3-28AC-BFCC-B0CD-22515C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/>
              <a:t>awaitable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35A62-C1D5-93F5-EDB6-6AEB2A5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un </a:t>
            </a:r>
            <a:r>
              <a:rPr lang="fr-FR" dirty="0" err="1"/>
              <a:t>await</a:t>
            </a:r>
            <a:r>
              <a:rPr lang="fr-FR" dirty="0"/>
              <a:t> ne peut appeler qu’une fonction </a:t>
            </a:r>
            <a:r>
              <a:rPr lang="fr-FR" dirty="0" err="1"/>
              <a:t>awaitable</a:t>
            </a:r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create_task</a:t>
            </a:r>
            <a:r>
              <a:rPr lang="fr-FR" dirty="0"/>
              <a:t> permet de créer un </a:t>
            </a:r>
            <a:r>
              <a:rPr lang="fr-FR" dirty="0" err="1"/>
              <a:t>awaitable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16281-7E2C-AFD9-8BD4-7601126C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5944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CCEF-5B1F-226A-7DF0-C00F5F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309E6-9A13-00E6-08E7-BD599E7D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d’appeler des coroutines en concurrence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1FB67E-5C26-5D56-0EC7-29250704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2348880"/>
            <a:ext cx="579200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D107-19D3-13B3-F631-E7BE009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 vs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90C89-0E0F-AF61-A75E-853240E3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pPr lvl="1"/>
            <a:r>
              <a:rPr lang="fr-FR" dirty="0"/>
              <a:t>Gérés par l’OS</a:t>
            </a:r>
          </a:p>
          <a:p>
            <a:pPr lvl="1"/>
            <a:r>
              <a:rPr lang="fr-FR" dirty="0"/>
              <a:t>Préemptif</a:t>
            </a:r>
          </a:p>
          <a:p>
            <a:pPr lvl="1"/>
            <a:r>
              <a:rPr lang="fr-FR" dirty="0"/>
              <a:t>Une fois lancer ne peut plus être géré par le développeur</a:t>
            </a:r>
          </a:p>
          <a:p>
            <a:pPr lvl="1"/>
            <a:r>
              <a:rPr lang="fr-FR" dirty="0"/>
              <a:t>Hardware</a:t>
            </a:r>
          </a:p>
          <a:p>
            <a:r>
              <a:rPr lang="fr-FR" dirty="0"/>
              <a:t>Coroutines</a:t>
            </a:r>
          </a:p>
          <a:p>
            <a:pPr lvl="1"/>
            <a:r>
              <a:rPr lang="fr-FR" dirty="0"/>
              <a:t>Gérées par python</a:t>
            </a:r>
          </a:p>
          <a:p>
            <a:pPr lvl="1"/>
            <a:r>
              <a:rPr lang="fr-FR" dirty="0"/>
              <a:t>Software</a:t>
            </a:r>
          </a:p>
          <a:p>
            <a:pPr lvl="1"/>
            <a:r>
              <a:rPr lang="fr-FR" dirty="0"/>
              <a:t>Plus de contrôle</a:t>
            </a:r>
          </a:p>
          <a:p>
            <a:pPr lvl="1"/>
            <a:r>
              <a:rPr lang="fr-FR"/>
              <a:t>Plus facile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2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E088-A3A3-1235-73BA-86B01BDC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SQLAlchemy</a:t>
            </a:r>
            <a:r>
              <a:rPr lang="fr-FR" dirty="0"/>
              <a:t> et les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6471-0F2B-558A-AB37-478B4615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sqlalchemy.ext.asyncio</a:t>
            </a:r>
            <a:r>
              <a:rPr lang="fr-FR" dirty="0"/>
              <a:t> import </a:t>
            </a:r>
            <a:r>
              <a:rPr lang="fr-FR" dirty="0" err="1"/>
              <a:t>create_async_engine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Engine = </a:t>
            </a:r>
            <a:r>
              <a:rPr lang="fr-FR" dirty="0" err="1"/>
              <a:t>create_async_engine</a:t>
            </a:r>
            <a:r>
              <a:rPr lang="fr-FR" dirty="0"/>
              <a:t>("</a:t>
            </a:r>
            <a:r>
              <a:rPr lang="fr-FR" dirty="0" err="1"/>
              <a:t>postgresql</a:t>
            </a:r>
            <a:r>
              <a:rPr lang="fr-FR" dirty="0"/>
              <a:t>://")</a:t>
            </a:r>
          </a:p>
          <a:p>
            <a:pPr marL="0" indent="0">
              <a:buNone/>
            </a:pPr>
            <a:r>
              <a:rPr lang="fr-FR" dirty="0" err="1"/>
              <a:t>async_session</a:t>
            </a:r>
            <a:r>
              <a:rPr lang="fr-FR" dirty="0"/>
              <a:t> = </a:t>
            </a:r>
            <a:r>
              <a:rPr lang="fr-FR" dirty="0" err="1"/>
              <a:t>async_sessionmaker</a:t>
            </a:r>
            <a:r>
              <a:rPr lang="fr-FR" dirty="0"/>
              <a:t>(engine, </a:t>
            </a:r>
            <a:r>
              <a:rPr lang="fr-FR" dirty="0" err="1"/>
              <a:t>expire_on_commit</a:t>
            </a:r>
            <a:r>
              <a:rPr lang="fr-FR" dirty="0"/>
              <a:t>=False)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7892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</TotalTime>
  <Words>296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Monotype Sorts</vt:lpstr>
      <vt:lpstr>Times New Roman</vt:lpstr>
      <vt:lpstr>cvc</vt:lpstr>
      <vt:lpstr>Présentation PowerPoint</vt:lpstr>
      <vt:lpstr>Async / Await</vt:lpstr>
      <vt:lpstr>Exécution d’une coroutine</vt:lpstr>
      <vt:lpstr>Await multiples</vt:lpstr>
      <vt:lpstr>Création d’un awaitable</vt:lpstr>
      <vt:lpstr>Async with</vt:lpstr>
      <vt:lpstr>Concurrence</vt:lpstr>
      <vt:lpstr>Thread vs Coroutines</vt:lpstr>
      <vt:lpstr>SQLAlchemy et les coroutines</vt:lpstr>
      <vt:lpstr>Comment utiliser les async_session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305</cp:revision>
  <dcterms:created xsi:type="dcterms:W3CDTF">2000-04-10T19:33:12Z</dcterms:created>
  <dcterms:modified xsi:type="dcterms:W3CDTF">2024-05-23T13:50:08Z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