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88" r:id="rId5"/>
    <p:sldId id="289" r:id="rId6"/>
    <p:sldId id="290" r:id="rId7"/>
    <p:sldId id="291" r:id="rId8"/>
    <p:sldId id="292" r:id="rId9"/>
    <p:sldId id="269" r:id="rId10"/>
    <p:sldId id="270" r:id="rId11"/>
    <p:sldId id="271" r:id="rId12"/>
    <p:sldId id="282" r:id="rId13"/>
    <p:sldId id="273" r:id="rId14"/>
    <p:sldId id="274" r:id="rId15"/>
    <p:sldId id="275" r:id="rId16"/>
    <p:sldId id="276" r:id="rId17"/>
    <p:sldId id="285" r:id="rId18"/>
    <p:sldId id="286" r:id="rId19"/>
    <p:sldId id="287" r:id="rId20"/>
    <p:sldId id="277" r:id="rId21"/>
    <p:sldId id="278" r:id="rId22"/>
    <p:sldId id="279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53" d="100"/>
          <a:sy n="53" d="100"/>
        </p:scale>
        <p:origin x="12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Reflexion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Indexes d’objet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/>
              <a:t>__</a:t>
            </a:r>
          </a:p>
          <a:p>
            <a:r>
              <a:rPr lang="fr-FR" dirty="0"/>
              <a:t>Elles servent respectivement à définir quoi faire quand on écrit :</a:t>
            </a:r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l'opérateur &lt;=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Renvoie le dictionnaire des attributs de la classe</a:t>
            </a:r>
          </a:p>
          <a:p>
            <a:r>
              <a:rPr lang="fr-FR" dirty="0"/>
              <a:t>__</a:t>
            </a:r>
            <a:r>
              <a:rPr lang="fr-FR" dirty="0" err="1"/>
              <a:t>set_state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Permet de modifier ce dictionnaire</a:t>
            </a:r>
          </a:p>
          <a:p>
            <a:pPr lvl="1"/>
            <a:r>
              <a:rPr lang="fr-FR" dirty="0"/>
              <a:t>Utilisé par </a:t>
            </a:r>
            <a:r>
              <a:rPr lang="fr-FR" dirty="0" err="1"/>
              <a:t>Pickle</a:t>
            </a:r>
            <a:endParaRPr lang="fr-FR" dirty="0"/>
          </a:p>
          <a:p>
            <a:r>
              <a:rPr lang="fr-FR" dirty="0"/>
              <a:t>__</a:t>
            </a:r>
            <a:r>
              <a:rPr lang="fr-FR" dirty="0" err="1"/>
              <a:t>dir</a:t>
            </a:r>
            <a:r>
              <a:rPr lang="fr-FR" dirty="0"/>
              <a:t>__(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Permet de liste les attributs </a:t>
            </a:r>
            <a:r>
              <a:rPr lang="fr-FR"/>
              <a:t>d’une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valeur</a:t>
            </a:r>
          </a:p>
          <a:p>
            <a:r>
              <a:rPr lang="fr-FR" dirty="0"/>
              <a:t>Au 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paramètres</a:t>
            </a:r>
          </a:p>
          <a:p>
            <a:r>
              <a:rPr lang="fr-FR" dirty="0"/>
              <a:t>Ensuite, le résultat de cet appel et l’élément suivant sont passés en paramètre, et ainsi de suite</a:t>
            </a:r>
          </a:p>
          <a:p>
            <a:r>
              <a:rPr lang="fr-FR" dirty="0"/>
              <a:t>Vous avez compris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 quoi sert le </a:t>
            </a:r>
            <a:r>
              <a:rPr lang="fr-FR" sz="2400" dirty="0" err="1"/>
              <a:t>reduce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Permet de faire des opérations d’agrégation en une ligne</a:t>
            </a:r>
          </a:p>
          <a:p>
            <a:pPr lvl="1"/>
            <a:r>
              <a:rPr lang="fr-FR" sz="2000" dirty="0"/>
              <a:t>Par exemple il n’existe pas l’équivalent de </a:t>
            </a:r>
            <a:r>
              <a:rPr lang="fr-FR" sz="2000" dirty="0" err="1"/>
              <a:t>sum</a:t>
            </a:r>
            <a:r>
              <a:rPr lang="fr-FR" sz="2000" dirty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(range(10))) # donne 45</a:t>
            </a:r>
          </a:p>
          <a:p>
            <a:pPr lvl="1"/>
            <a:r>
              <a:rPr lang="en-US" sz="2000" dirty="0"/>
              <a:t>print(reduce(lambda a, b: a * b, range(1, 11))) # </a:t>
            </a:r>
            <a:r>
              <a:rPr lang="en-US" sz="2000" dirty="0" err="1"/>
              <a:t>donne</a:t>
            </a:r>
            <a:r>
              <a:rPr lang="en-US" sz="2000" dirty="0"/>
              <a:t> 3628800</a:t>
            </a:r>
          </a:p>
          <a:p>
            <a:r>
              <a:rPr lang="en-US" sz="2400" dirty="0" err="1"/>
              <a:t>Combiné</a:t>
            </a:r>
            <a:r>
              <a:rPr lang="en-US" sz="2400" dirty="0"/>
              <a:t> à map, </a:t>
            </a:r>
            <a:r>
              <a:rPr lang="en-US" sz="2400" dirty="0" err="1"/>
              <a:t>peut</a:t>
            </a:r>
            <a:r>
              <a:rPr lang="en-US" sz="2400" dirty="0"/>
              <a:t> donner un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puissant</a:t>
            </a:r>
          </a:p>
          <a:p>
            <a:pPr lvl="1"/>
            <a:r>
              <a:rPr lang="en-US" sz="2000" dirty="0" err="1"/>
              <a:t>Très</a:t>
            </a:r>
            <a:r>
              <a:rPr lang="en-US" sz="2000" dirty="0"/>
              <a:t> </a:t>
            </a:r>
            <a:r>
              <a:rPr lang="en-US" sz="2000" dirty="0" err="1"/>
              <a:t>cryptique</a:t>
            </a:r>
            <a:endParaRPr lang="en-US" sz="2000" dirty="0"/>
          </a:p>
          <a:p>
            <a:r>
              <a:rPr lang="en-US" sz="2400" dirty="0" err="1"/>
              <a:t>Peut</a:t>
            </a:r>
            <a:r>
              <a:rPr lang="en-US" sz="2400" dirty="0"/>
              <a:t> se </a:t>
            </a:r>
            <a:r>
              <a:rPr lang="en-US" sz="2400" dirty="0" err="1"/>
              <a:t>réecrire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intention</a:t>
            </a:r>
          </a:p>
          <a:p>
            <a:pPr lvl="1"/>
            <a:r>
              <a:rPr lang="en-US" sz="2000" dirty="0"/>
              <a:t>Map correspond à la </a:t>
            </a:r>
            <a:r>
              <a:rPr lang="en-US" sz="2000" dirty="0" err="1"/>
              <a:t>partie</a:t>
            </a:r>
            <a:r>
              <a:rPr lang="en-US" sz="2000" dirty="0"/>
              <a:t> gauche et filter à la </a:t>
            </a:r>
            <a:r>
              <a:rPr lang="en-US" sz="2000" dirty="0" err="1"/>
              <a:t>partie</a:t>
            </a:r>
            <a:r>
              <a:rPr lang="en-US" sz="2000" dirty="0"/>
              <a:t> </a:t>
            </a:r>
            <a:r>
              <a:rPr lang="en-US" sz="2000" dirty="0" err="1"/>
              <a:t>droite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fortement typé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/>
              <a:t> import *</a:t>
            </a:r>
            <a:endParaRPr lang="fr-FR" dirty="0"/>
          </a:p>
          <a:p>
            <a:r>
              <a:rPr lang="fr-FR" dirty="0"/>
              <a:t>Extensions *.</a:t>
            </a:r>
            <a:r>
              <a:rPr lang="fr-FR" dirty="0" err="1"/>
              <a:t>pyi</a:t>
            </a:r>
            <a:endParaRPr lang="fr-FR" dirty="0"/>
          </a:p>
          <a:p>
            <a:pPr lvl="1"/>
            <a:r>
              <a:rPr lang="fr-FR" dirty="0"/>
              <a:t>Généralise le </a:t>
            </a:r>
            <a:r>
              <a:rPr lang="fr-FR" dirty="0" err="1"/>
              <a:t>isinstance</a:t>
            </a:r>
            <a:r>
              <a:rPr lang="fr-FR" dirty="0"/>
              <a:t> par </a:t>
            </a:r>
            <a:r>
              <a:rPr lang="fr-FR" dirty="0" err="1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</TotalTime>
  <Words>766</Words>
  <Application>Microsoft Office PowerPoint</Application>
  <PresentationFormat>Affichage à l'écran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Indexes d’objet</vt:lpstr>
      <vt:lpstr>In et contains</vt:lpstr>
      <vt:lpstr>Surcharge des opérateurs</vt:lpstr>
      <vt:lpstr>Liste des attributs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319</cp:revision>
  <dcterms:created xsi:type="dcterms:W3CDTF">2000-04-10T19:33:12Z</dcterms:created>
  <dcterms:modified xsi:type="dcterms:W3CDTF">2020-10-02T07:20:24Z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