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67" r:id="rId5"/>
    <p:sldId id="270" r:id="rId6"/>
    <p:sldId id="268" r:id="rId7"/>
    <p:sldId id="269" r:id="rId8"/>
    <p:sldId id="260" r:id="rId9"/>
    <p:sldId id="26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r>
              <a:rPr lang="en-GB" baseline="0" dirty="0"/>
              <a:t/>
            </a: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r>
              <a:rPr lang="en-GB" baseline="0" dirty="0"/>
              <a:t/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Sauvegarder le .</a:t>
            </a:r>
            <a:r>
              <a:rPr lang="fr-FR" dirty="0" err="1" smtClean="0"/>
              <a:t>ui</a:t>
            </a:r>
            <a:r>
              <a:rPr lang="fr-FR" dirty="0" smtClean="0"/>
              <a:t> dans le répertoire </a:t>
            </a:r>
            <a:r>
              <a:rPr lang="fr-FR" dirty="0" err="1" smtClean="0"/>
              <a:t>ui</a:t>
            </a:r>
            <a:endParaRPr lang="fr-FR" dirty="0" smtClean="0"/>
          </a:p>
          <a:p>
            <a:r>
              <a:rPr lang="fr-FR" dirty="0" smtClean="0"/>
              <a:t>Chargement de l’UI</a:t>
            </a:r>
          </a:p>
          <a:p>
            <a:r>
              <a:rPr lang="fr-FR" dirty="0" err="1"/>
              <a:t>uic.loadUi</a:t>
            </a:r>
            <a:r>
              <a:rPr lang="fr-FR" dirty="0"/>
              <a:t>('</a:t>
            </a:r>
            <a:r>
              <a:rPr lang="fr-FR" dirty="0" err="1"/>
              <a:t>ui</a:t>
            </a:r>
            <a:r>
              <a:rPr lang="fr-FR" dirty="0"/>
              <a:t>/</a:t>
            </a:r>
            <a:r>
              <a:rPr lang="fr-FR" dirty="0" err="1"/>
              <a:t>main.ui</a:t>
            </a:r>
            <a:r>
              <a:rPr lang="fr-FR" dirty="0"/>
              <a:t>', self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Perte de </a:t>
            </a:r>
            <a:r>
              <a:rPr lang="fr-FR" smtClean="0"/>
              <a:t>l’intellisense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 dirty="0" err="1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 dirty="0"/>
              <a:t>pyuic6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r>
              <a:rPr lang="fr-FR" dirty="0"/>
              <a:t>Python –m pyuic6 …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47" y="2132856"/>
            <a:ext cx="2067053" cy="35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512</Words>
  <Application>Microsoft Office PowerPoint</Application>
  <PresentationFormat>Affichage à l'écran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GridLayout</vt:lpstr>
      <vt:lpstr>UI</vt:lpstr>
      <vt:lpstr>Menu &amp; Toolsbar</vt:lpstr>
      <vt:lpstr>Conversion</vt:lpstr>
      <vt:lpstr>Automatically Generated Ui.py Code Structure</vt:lpstr>
      <vt:lpstr>Single Inheritance Approach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205</cp:revision>
  <dcterms:created xsi:type="dcterms:W3CDTF">2000-04-10T19:33:12Z</dcterms:created>
  <dcterms:modified xsi:type="dcterms:W3CDTF">2024-06-19T08:51:56Z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