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93" r:id="rId3"/>
    <p:sldId id="265" r:id="rId4"/>
    <p:sldId id="266" r:id="rId5"/>
    <p:sldId id="288" r:id="rId6"/>
    <p:sldId id="289" r:id="rId7"/>
    <p:sldId id="290" r:id="rId8"/>
    <p:sldId id="291" r:id="rId9"/>
    <p:sldId id="292" r:id="rId10"/>
    <p:sldId id="269" r:id="rId11"/>
    <p:sldId id="270" r:id="rId12"/>
    <p:sldId id="271" r:id="rId13"/>
    <p:sldId id="282" r:id="rId14"/>
    <p:sldId id="273" r:id="rId15"/>
    <p:sldId id="274" r:id="rId16"/>
    <p:sldId id="275" r:id="rId17"/>
    <p:sldId id="294" r:id="rId18"/>
    <p:sldId id="285" r:id="rId19"/>
    <p:sldId id="286" r:id="rId20"/>
    <p:sldId id="287" r:id="rId21"/>
    <p:sldId id="277" r:id="rId22"/>
    <p:sldId id="278" r:id="rId23"/>
    <p:sldId id="279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Reflexion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getattr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setattr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 en écriture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delattr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appelée pour effacer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dict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value</a:t>
            </a:r>
          </a:p>
          <a:p>
            <a:pPr lvl="1"/>
            <a:r>
              <a:rPr lang="fr-FR" dirty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value)</a:t>
            </a:r>
          </a:p>
          <a:p>
            <a:r>
              <a:rPr lang="en-US" dirty="0"/>
              <a:t>Les supers classes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stockées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nommée</a:t>
            </a:r>
            <a:r>
              <a:rPr lang="en-US" dirty="0"/>
              <a:t> __bases__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Indexes d’objet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que nous allons voir sont __</a:t>
            </a:r>
            <a:r>
              <a:rPr lang="fr-FR" dirty="0" err="1"/>
              <a:t>getitem</a:t>
            </a:r>
            <a:r>
              <a:rPr lang="fr-FR" dirty="0"/>
              <a:t>__, __</a:t>
            </a:r>
            <a:r>
              <a:rPr lang="fr-FR" dirty="0" err="1"/>
              <a:t>setitem</a:t>
            </a:r>
            <a:r>
              <a:rPr lang="fr-FR" dirty="0"/>
              <a:t>__ et __</a:t>
            </a:r>
            <a:r>
              <a:rPr lang="fr-FR" dirty="0" err="1"/>
              <a:t>delitem</a:t>
            </a:r>
            <a:r>
              <a:rPr lang="fr-FR" dirty="0"/>
              <a:t>__</a:t>
            </a:r>
          </a:p>
          <a:p>
            <a:r>
              <a:rPr lang="fr-FR" dirty="0"/>
              <a:t>Elles servent respectivement à définir quoi faire quand on écrit :</a:t>
            </a:r>
          </a:p>
          <a:p>
            <a:pPr lvl="1"/>
            <a:r>
              <a:rPr lang="fr-FR" dirty="0"/>
              <a:t>objet[index] ;</a:t>
            </a:r>
          </a:p>
          <a:p>
            <a:pPr lvl="1"/>
            <a:r>
              <a:rPr lang="fr-FR" dirty="0"/>
              <a:t>objet[index] = valeur ;</a:t>
            </a:r>
          </a:p>
          <a:p>
            <a:pPr lvl="1"/>
            <a:r>
              <a:rPr lang="fr-FR" dirty="0" err="1"/>
              <a:t>del</a:t>
            </a:r>
            <a:r>
              <a:rPr lang="fr-FR" dirty="0"/>
              <a:t> objet[index]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086824"/>
            <a:ext cx="5733095" cy="2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et </a:t>
            </a:r>
            <a:r>
              <a:rPr lang="fr-FR" dirty="0" err="1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une 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Nombre d’élément de la classe</a:t>
            </a:r>
          </a:p>
          <a:p>
            <a:pPr lvl="1"/>
            <a:r>
              <a:rPr lang="fr-FR" dirty="0"/>
              <a:t>Len()</a:t>
            </a:r>
          </a:p>
          <a:p>
            <a:pPr lvl="1"/>
            <a:r>
              <a:rPr lang="fr-FR" dirty="0"/>
              <a:t>Redéfinir __</a:t>
            </a:r>
            <a:r>
              <a:rPr lang="fr-FR" dirty="0" err="1"/>
              <a:t>len</a:t>
            </a:r>
            <a:r>
              <a:rPr lang="fr-FR" dirty="0"/>
              <a:t>__</a:t>
            </a:r>
          </a:p>
          <a:p>
            <a:pPr lvl="1"/>
            <a:r>
              <a:rPr lang="fr-FR" dirty="0"/>
              <a:t>Len(</a:t>
            </a:r>
            <a:r>
              <a:rPr lang="fr-FR" dirty="0" err="1"/>
              <a:t>object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 err="1">
                <a:sym typeface="Wingdings" panose="05000000000000000000" pitchFamily="2" charset="2"/>
              </a:rPr>
              <a:t>object</a:t>
            </a:r>
            <a:r>
              <a:rPr lang="fr-FR" dirty="0">
                <a:sym typeface="Wingdings" panose="05000000000000000000" pitchFamily="2" charset="2"/>
              </a:rPr>
              <a:t>.__</a:t>
            </a:r>
            <a:r>
              <a:rPr lang="fr-FR" dirty="0" err="1">
                <a:sym typeface="Wingdings" panose="05000000000000000000" pitchFamily="2" charset="2"/>
              </a:rPr>
              <a:t>len</a:t>
            </a:r>
            <a:r>
              <a:rPr lang="fr-FR" dirty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Surcharge des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/>
              <a:t>__</a:t>
            </a:r>
            <a:r>
              <a:rPr lang="fr-FR" sz="2000" dirty="0" err="1"/>
              <a:t>add</a:t>
            </a:r>
            <a:r>
              <a:rPr lang="fr-FR" sz="2000" dirty="0"/>
              <a:t>__ : surcharge de l'opérateur +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sub</a:t>
            </a:r>
            <a:r>
              <a:rPr lang="fr-FR" sz="2000" dirty="0"/>
              <a:t>__ : surcharge de l'opérateur -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/>
              <a:t>__le__ : surcharge de l'opérateur &lt;=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lt</a:t>
            </a:r>
            <a:r>
              <a:rPr lang="fr-FR" sz="2000" dirty="0"/>
              <a:t>__ : surcharge de l'opérateur &lt;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eq</a:t>
            </a:r>
            <a:r>
              <a:rPr lang="fr-FR" sz="2000" dirty="0"/>
              <a:t>__ : ==</a:t>
            </a:r>
          </a:p>
          <a:p>
            <a:r>
              <a:rPr lang="fr-FR" sz="2000" dirty="0"/>
              <a:t>__ne__ : !=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68886-441C-402F-8D43-6D0A3C7F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 des data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6E8FC-D3AB-41AA-8890-94B4D6EC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Data class possède des méthodes pour générer automatiquement de la réflexion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@</a:t>
            </a:r>
            <a:r>
              <a:rPr lang="fr-FR" b="0" i="0" dirty="0">
                <a:solidFill>
                  <a:srgbClr val="0086B3"/>
                </a:solidFill>
                <a:effectLst/>
                <a:latin typeface="Source Code Pro"/>
              </a:rPr>
              <a:t>dataclass</a:t>
            </a:r>
            <a:r>
              <a:rPr lang="fr-FR" b="0" i="0" dirty="0">
                <a:solidFill>
                  <a:srgbClr val="777777"/>
                </a:solidFill>
                <a:effectLst/>
                <a:latin typeface="Source Code Pro"/>
              </a:rPr>
              <a:t>(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init=</a:t>
            </a:r>
            <a:r>
              <a:rPr lang="fr-FR" b="1" i="0" dirty="0">
                <a:solidFill>
                  <a:srgbClr val="34068A"/>
                </a:solidFill>
                <a:effectLst/>
                <a:latin typeface="Source Code Pro"/>
              </a:rPr>
              <a:t>True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ource Code Pro"/>
              </a:rPr>
              <a:t>repr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=</a:t>
            </a:r>
            <a:r>
              <a:rPr lang="fr-FR" b="1" i="0" dirty="0" err="1">
                <a:solidFill>
                  <a:srgbClr val="34068A"/>
                </a:solidFill>
                <a:effectLst/>
                <a:latin typeface="Source Code Pro"/>
              </a:rPr>
              <a:t>True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, eq=</a:t>
            </a:r>
            <a:r>
              <a:rPr lang="fr-FR" b="1" i="0" dirty="0" err="1">
                <a:solidFill>
                  <a:srgbClr val="34068A"/>
                </a:solidFill>
                <a:effectLst/>
                <a:latin typeface="Source Code Pro"/>
              </a:rPr>
              <a:t>True</a:t>
            </a:r>
            <a:r>
              <a:rPr lang="fr-FR" b="1" i="0">
                <a:solidFill>
                  <a:srgbClr val="34068A"/>
                </a:solidFill>
                <a:effectLst/>
                <a:latin typeface="Source Code Pro"/>
              </a:rPr>
              <a:t>, …)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permet d’appliquer une fonction sur une collection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valeur</a:t>
            </a:r>
          </a:p>
          <a:p>
            <a:r>
              <a:rPr lang="fr-FR" dirty="0"/>
              <a:t>Au 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paramètres</a:t>
            </a:r>
          </a:p>
          <a:p>
            <a:r>
              <a:rPr lang="fr-FR" dirty="0"/>
              <a:t>Ensuite, le résultat de cet appel et l’élément suivant sont passés en paramètre, et ainsi de suite</a:t>
            </a:r>
          </a:p>
          <a:p>
            <a:r>
              <a:rPr lang="fr-FR" dirty="0"/>
              <a:t>Vous avez compris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29FBA-78DD-4216-9826-FED88D6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:=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3CFD9-7508-43D7-B76D-84E4DA5B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d'économiser du temps</a:t>
            </a:r>
          </a:p>
          <a:p>
            <a:pPr lvl="1"/>
            <a:r>
              <a:rPr lang="fr-FR" dirty="0"/>
              <a:t>3.8</a:t>
            </a:r>
          </a:p>
          <a:p>
            <a:pPr marL="457200" lvl="1" indent="0">
              <a:buNone/>
            </a:pPr>
            <a:r>
              <a:rPr lang="en-US" dirty="0"/>
              <a:t>if (n := </a:t>
            </a:r>
            <a:r>
              <a:rPr lang="en-US" dirty="0" err="1"/>
              <a:t>len</a:t>
            </a:r>
            <a:r>
              <a:rPr lang="en-US" dirty="0"/>
              <a:t>(a)) &gt; 10: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f"List</a:t>
            </a:r>
            <a:r>
              <a:rPr lang="en-US" dirty="0"/>
              <a:t> is too long ({n} elements, expected &lt;= 10)")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2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 quoi sert le </a:t>
            </a:r>
            <a:r>
              <a:rPr lang="fr-FR" sz="2400" dirty="0" err="1"/>
              <a:t>reduce</a:t>
            </a:r>
            <a:r>
              <a:rPr lang="fr-FR" sz="2400" dirty="0"/>
              <a:t> ?</a:t>
            </a:r>
          </a:p>
          <a:p>
            <a:pPr lvl="1"/>
            <a:r>
              <a:rPr lang="fr-FR" sz="2000" dirty="0"/>
              <a:t>Permet de faire des opérations d’agrégation en une ligne</a:t>
            </a:r>
          </a:p>
          <a:p>
            <a:pPr lvl="1"/>
            <a:r>
              <a:rPr lang="fr-FR" sz="2000" dirty="0"/>
              <a:t>Par exemple il n’existe pas l’équivalent de </a:t>
            </a:r>
            <a:r>
              <a:rPr lang="fr-FR" sz="2000" dirty="0" err="1"/>
              <a:t>sum</a:t>
            </a:r>
            <a:r>
              <a:rPr lang="fr-FR" sz="2000" dirty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(range(10))) # donne 45</a:t>
            </a:r>
          </a:p>
          <a:p>
            <a:pPr lvl="1"/>
            <a:r>
              <a:rPr lang="en-US" sz="2000" dirty="0"/>
              <a:t>print(reduce(lambda a, b: a * b, range(1, 11))) # </a:t>
            </a:r>
            <a:r>
              <a:rPr lang="en-US" sz="2000" dirty="0" err="1"/>
              <a:t>donne</a:t>
            </a:r>
            <a:r>
              <a:rPr lang="en-US" sz="2000" dirty="0"/>
              <a:t> 3628800</a:t>
            </a:r>
          </a:p>
          <a:p>
            <a:r>
              <a:rPr lang="en-US" sz="2400" dirty="0" err="1"/>
              <a:t>Combiné</a:t>
            </a:r>
            <a:r>
              <a:rPr lang="en-US" sz="2400" dirty="0"/>
              <a:t> à map, </a:t>
            </a:r>
            <a:r>
              <a:rPr lang="en-US" sz="2400" dirty="0" err="1"/>
              <a:t>peut</a:t>
            </a:r>
            <a:r>
              <a:rPr lang="en-US" sz="2400" dirty="0"/>
              <a:t> donner un </a:t>
            </a:r>
            <a:r>
              <a:rPr lang="en-US" sz="2400" dirty="0" err="1"/>
              <a:t>résultat</a:t>
            </a:r>
            <a:r>
              <a:rPr lang="en-US" sz="2400" dirty="0"/>
              <a:t> </a:t>
            </a:r>
            <a:r>
              <a:rPr lang="en-US" sz="2400" dirty="0" err="1"/>
              <a:t>très</a:t>
            </a:r>
            <a:r>
              <a:rPr lang="en-US" sz="2400" dirty="0"/>
              <a:t> puissant</a:t>
            </a:r>
          </a:p>
          <a:p>
            <a:pPr lvl="1"/>
            <a:r>
              <a:rPr lang="en-US" sz="2000" dirty="0" err="1"/>
              <a:t>Très</a:t>
            </a:r>
            <a:r>
              <a:rPr lang="en-US" sz="2000" dirty="0"/>
              <a:t> </a:t>
            </a:r>
            <a:r>
              <a:rPr lang="en-US" sz="2000" dirty="0" err="1"/>
              <a:t>cryptique</a:t>
            </a:r>
            <a:endParaRPr lang="en-US" sz="2000" dirty="0"/>
          </a:p>
          <a:p>
            <a:r>
              <a:rPr lang="en-US" sz="2400" dirty="0" err="1"/>
              <a:t>Peut</a:t>
            </a:r>
            <a:r>
              <a:rPr lang="en-US" sz="2400" dirty="0"/>
              <a:t> se </a:t>
            </a:r>
            <a:r>
              <a:rPr lang="en-US" sz="2400" dirty="0" err="1"/>
              <a:t>réecrire</a:t>
            </a:r>
            <a:r>
              <a:rPr lang="en-US" sz="2400" dirty="0"/>
              <a:t> avec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intention</a:t>
            </a:r>
          </a:p>
          <a:p>
            <a:pPr lvl="1"/>
            <a:r>
              <a:rPr lang="en-US" sz="2000" dirty="0"/>
              <a:t>Map correspond à la </a:t>
            </a:r>
            <a:r>
              <a:rPr lang="en-US" sz="2000" dirty="0" err="1"/>
              <a:t>partie</a:t>
            </a:r>
            <a:r>
              <a:rPr lang="en-US" sz="2000" dirty="0"/>
              <a:t> gauche et filter à la </a:t>
            </a:r>
            <a:r>
              <a:rPr lang="en-US" sz="2000" dirty="0" err="1"/>
              <a:t>partie</a:t>
            </a:r>
            <a:r>
              <a:rPr lang="en-US" sz="2000" dirty="0"/>
              <a:t> </a:t>
            </a:r>
            <a:r>
              <a:rPr lang="en-US" sz="2000" dirty="0" err="1"/>
              <a:t>droite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84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  <a:p>
            <a:pPr lvl="1"/>
            <a:r>
              <a:rPr lang="fr-FR" dirty="0"/>
              <a:t>Il est possible d’effectuer une boucle une liste grâce aux </a:t>
            </a:r>
            <a:r>
              <a:rPr lang="fr-FR" dirty="0" err="1"/>
              <a:t>itérateurs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Il est possible de créer une liste en intension qui </a:t>
            </a:r>
            <a:r>
              <a:rPr lang="fr-FR"/>
              <a:t>sera une liste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/>
              <a:t>Utilisateur du </a:t>
            </a:r>
            <a:r>
              <a:rPr lang="fr-FR" dirty="0" err="1"/>
              <a:t>yield</a:t>
            </a:r>
            <a:r>
              <a:rPr lang="fr-FR" dirty="0"/>
              <a:t> au lieu de l’</a:t>
            </a:r>
            <a:r>
              <a:rPr lang="fr-FR" dirty="0" err="1"/>
              <a:t>itérateur</a:t>
            </a:r>
            <a:endParaRPr lang="fr-FR" dirty="0"/>
          </a:p>
          <a:p>
            <a:pPr lvl="1"/>
            <a:r>
              <a:rPr lang="fr-FR" dirty="0"/>
              <a:t>() au lieu de []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générateur</a:t>
            </a:r>
          </a:p>
          <a:p>
            <a:pPr lvl="1"/>
            <a:r>
              <a:rPr lang="fr-FR" dirty="0"/>
              <a:t>Exécution en retard (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Utilisé pour les filtres</a:t>
            </a:r>
          </a:p>
          <a:p>
            <a:pPr lvl="1"/>
            <a:r>
              <a:rPr lang="fr-FR" dirty="0"/>
              <a:t>Compatible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possède un typage dynamique</a:t>
            </a:r>
          </a:p>
          <a:p>
            <a:r>
              <a:rPr lang="fr-FR" dirty="0"/>
              <a:t>Il est possible d’accéder aux données du type de l’objet</a:t>
            </a:r>
          </a:p>
          <a:p>
            <a:pPr lvl="1"/>
            <a:r>
              <a:rPr lang="fr-FR" dirty="0"/>
              <a:t>Et de les modifier</a:t>
            </a:r>
          </a:p>
          <a:p>
            <a:r>
              <a:rPr lang="fr-FR" dirty="0"/>
              <a:t>Appelé Réflexion</a:t>
            </a:r>
          </a:p>
          <a:p>
            <a:pPr lvl="1"/>
            <a:r>
              <a:rPr lang="fr-FR" dirty="0"/>
              <a:t>Introspection</a:t>
            </a:r>
          </a:p>
          <a:p>
            <a:r>
              <a:rPr lang="fr-FR" dirty="0"/>
              <a:t>Méthodes spéciales</a:t>
            </a:r>
          </a:p>
          <a:p>
            <a:pPr lvl="1"/>
            <a:r>
              <a:rPr lang="fr-FR" dirty="0"/>
              <a:t>__XXXX__</a:t>
            </a:r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Constructeur, destructeur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pPr lvl="1"/>
            <a:r>
              <a:rPr lang="fr-FR" dirty="0" err="1"/>
              <a:t>Initialisateur</a:t>
            </a:r>
            <a:r>
              <a:rPr lang="fr-FR" dirty="0"/>
              <a:t>, est appelé par __new__</a:t>
            </a:r>
          </a:p>
          <a:p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 : destructeur</a:t>
            </a:r>
          </a:p>
          <a:p>
            <a:pPr lvl="1"/>
            <a:r>
              <a:rPr lang="fr-FR" dirty="0"/>
              <a:t>Dernière méthode appelée avant destruction</a:t>
            </a:r>
          </a:p>
          <a:p>
            <a:pPr lvl="1"/>
            <a:r>
              <a:rPr lang="fr-FR" dirty="0" err="1"/>
              <a:t>Garbage</a:t>
            </a:r>
            <a:r>
              <a:rPr lang="fr-FR" dirty="0"/>
              <a:t> collector</a:t>
            </a:r>
          </a:p>
          <a:p>
            <a:pPr lvl="1"/>
            <a:r>
              <a:rPr lang="fr-FR" dirty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détaillé d’instanciation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 une classe est également un objet</a:t>
            </a:r>
          </a:p>
          <a:p>
            <a:pPr lvl="1"/>
            <a:r>
              <a:rPr lang="fr-FR" dirty="0"/>
              <a:t>Tout est objet en Python</a:t>
            </a:r>
          </a:p>
          <a:p>
            <a:r>
              <a:rPr lang="fr-FR" dirty="0"/>
              <a:t>Lors de l’instanciation d’une classe Python appel 2 méthodes dans l’ordre suivant</a:t>
            </a:r>
          </a:p>
          <a:p>
            <a:pPr lvl="1"/>
            <a:r>
              <a:rPr lang="fr-FR" dirty="0"/>
              <a:t>__new__()</a:t>
            </a:r>
          </a:p>
          <a:p>
            <a:pPr lvl="1"/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__new__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__new__ est le constructeur réel de la classe</a:t>
            </a:r>
          </a:p>
          <a:p>
            <a:r>
              <a:rPr lang="fr-FR" dirty="0"/>
              <a:t>Si __new__ renvoie une instance de classe, il créé le paramètre self pour le passer à 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r>
              <a:rPr lang="fr-FR" dirty="0"/>
              <a:t>Sinon c’est un appel statique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modelées par rapport à la </a:t>
            </a:r>
            <a:r>
              <a:rPr lang="fr-FR" dirty="0" err="1"/>
              <a:t>métaclasse</a:t>
            </a:r>
            <a:r>
              <a:rPr lang="fr-FR" dirty="0"/>
              <a:t> type</a:t>
            </a:r>
          </a:p>
          <a:p>
            <a:pPr lvl="1"/>
            <a:r>
              <a:rPr lang="fr-FR" dirty="0"/>
              <a:t>Lors de l’exécution de __new__</a:t>
            </a:r>
          </a:p>
          <a:p>
            <a:r>
              <a:rPr lang="fr-FR" dirty="0"/>
              <a:t>Il s’agit de l’implémentation de l’interpréteur Python</a:t>
            </a:r>
          </a:p>
          <a:p>
            <a:r>
              <a:rPr lang="fr-FR" dirty="0"/>
              <a:t>Il est possible de changer la </a:t>
            </a:r>
            <a:r>
              <a:rPr lang="fr-FR" dirty="0" err="1"/>
              <a:t>métaclasse</a:t>
            </a:r>
            <a:endParaRPr lang="fr-FR" dirty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fortement typé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typing</a:t>
            </a:r>
            <a:r>
              <a:rPr lang="fr-FR"/>
              <a:t> import *</a:t>
            </a:r>
            <a:endParaRPr lang="fr-FR" dirty="0"/>
          </a:p>
          <a:p>
            <a:r>
              <a:rPr lang="fr-FR" dirty="0"/>
              <a:t>Extensions *.</a:t>
            </a:r>
            <a:r>
              <a:rPr lang="fr-FR" dirty="0" err="1"/>
              <a:t>pyi</a:t>
            </a:r>
            <a:endParaRPr lang="fr-FR" dirty="0"/>
          </a:p>
          <a:p>
            <a:pPr lvl="1"/>
            <a:r>
              <a:rPr lang="fr-FR" dirty="0"/>
              <a:t>Généralise le </a:t>
            </a:r>
            <a:r>
              <a:rPr lang="fr-FR" dirty="0" err="1"/>
              <a:t>isinstance</a:t>
            </a:r>
            <a:r>
              <a:rPr lang="fr-FR" dirty="0"/>
              <a:t> par </a:t>
            </a:r>
            <a:r>
              <a:rPr lang="fr-FR" dirty="0" err="1"/>
              <a:t>métaclasse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65773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7558</TotalTime>
  <Words>788</Words>
  <Application>Microsoft Office PowerPoint</Application>
  <PresentationFormat>Affichage à l'écran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Monotype Sorts</vt:lpstr>
      <vt:lpstr>Source Code Pro</vt:lpstr>
      <vt:lpstr>Times New Roman</vt:lpstr>
      <vt:lpstr>cvc</vt:lpstr>
      <vt:lpstr>Présentation PowerPoint</vt:lpstr>
      <vt:lpstr>:=</vt:lpstr>
      <vt:lpstr>Réflexion</vt:lpstr>
      <vt:lpstr>Constructeur, destructeur</vt:lpstr>
      <vt:lpstr>Mécanisme détaillé d’instanciation</vt:lpstr>
      <vt:lpstr>__new__</vt:lpstr>
      <vt:lpstr>Métaclasse</vt:lpstr>
      <vt:lpstr>MyPy</vt:lpstr>
      <vt:lpstr>MyPy</vt:lpstr>
      <vt:lpstr>__getattr__</vt:lpstr>
      <vt:lpstr>__setattr__</vt:lpstr>
      <vt:lpstr>__delattr__</vt:lpstr>
      <vt:lpstr>__dict__</vt:lpstr>
      <vt:lpstr>Indexes d’objet</vt:lpstr>
      <vt:lpstr>In et contains</vt:lpstr>
      <vt:lpstr>Surcharge des opérateurs</vt:lpstr>
      <vt:lpstr>Réflexion des data class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321</cp:revision>
  <dcterms:created xsi:type="dcterms:W3CDTF">2000-04-10T19:33:12Z</dcterms:created>
  <dcterms:modified xsi:type="dcterms:W3CDTF">2020-11-02T15:58:59Z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