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  <p:sldId id="277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err="1" smtClean="0"/>
              <a:t>MatPlotLib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peut y avoir plusieurs commande par </a:t>
            </a:r>
            <a:r>
              <a:rPr lang="fr-FR" dirty="0" err="1" smtClean="0"/>
              <a:t>pyplot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</a:t>
            </a:r>
            <a:r>
              <a:rPr lang="en-US" dirty="0" smtClean="0"/>
              <a:t>()</a:t>
            </a:r>
            <a:endParaRPr lang="fr-FR" dirty="0"/>
          </a:p>
          <a:p>
            <a:r>
              <a:rPr lang="fr-FR" dirty="0" smtClean="0"/>
              <a:t>Show() va calculer le graphique 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Seaborn</a:t>
            </a:r>
            <a:r>
              <a:rPr lang="fr-FR" dirty="0" smtClean="0"/>
              <a:t> et </a:t>
            </a:r>
            <a:r>
              <a:rPr lang="fr-FR" dirty="0" err="1" smtClean="0"/>
              <a:t>PlotLy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Plotly</a:t>
            </a:r>
            <a:r>
              <a:rPr lang="fr-FR" dirty="0" smtClean="0"/>
              <a:t>: nouvelle </a:t>
            </a:r>
            <a:r>
              <a:rPr lang="fr-FR" smtClean="0"/>
              <a:t>librairie graphique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7353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graphique 2D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matplotlib.pyplot</a:t>
            </a:r>
            <a:r>
              <a:rPr lang="fr-FR" dirty="0" smtClean="0"/>
              <a:t> as </a:t>
            </a:r>
            <a:r>
              <a:rPr lang="fr-FR" dirty="0" err="1" smtClean="0"/>
              <a:t>plt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/>
              <a:t>p</a:t>
            </a:r>
            <a:r>
              <a:rPr lang="fr-FR" dirty="0" smtClean="0"/>
              <a:t>lot(y)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Le troisième paramètre est le style</a:t>
            </a:r>
          </a:p>
          <a:p>
            <a:pPr lvl="1"/>
            <a:r>
              <a:rPr lang="fr-FR" dirty="0" smtClean="0"/>
              <a:t>Le premier caractère est la couleur</a:t>
            </a:r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caractère est le style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 smtClean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</a:t>
            </a:r>
            <a:r>
              <a:rPr lang="es-ES" dirty="0" smtClean="0"/>
              <a:t>')</a:t>
            </a:r>
          </a:p>
          <a:p>
            <a:pPr lvl="1"/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possède</a:t>
            </a:r>
            <a:r>
              <a:rPr lang="es-ES" dirty="0" smtClean="0"/>
              <a:t> par </a:t>
            </a:r>
            <a:r>
              <a:rPr lang="es-ES" dirty="0" err="1" smtClean="0"/>
              <a:t>défaut</a:t>
            </a:r>
            <a:r>
              <a:rPr lang="es-ES" dirty="0" smtClean="0"/>
              <a:t> un </a:t>
            </a:r>
            <a:r>
              <a:rPr lang="es-ES" dirty="0" err="1" smtClean="0"/>
              <a:t>style</a:t>
            </a:r>
            <a:r>
              <a:rPr lang="es-ES" dirty="0" smtClean="0"/>
              <a:t> de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différent</a:t>
            </a:r>
            <a:endParaRPr lang="es-ES" dirty="0" smtClean="0"/>
          </a:p>
          <a:p>
            <a:r>
              <a:rPr lang="es-ES" dirty="0" smtClean="0"/>
              <a:t>Le </a:t>
            </a:r>
            <a:r>
              <a:rPr lang="es-ES" dirty="0" err="1" smtClean="0"/>
              <a:t>retour</a:t>
            </a:r>
            <a:r>
              <a:rPr lang="es-ES" dirty="0" smtClean="0"/>
              <a:t> de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la liste des </a:t>
            </a:r>
            <a:r>
              <a:rPr lang="es-ES" dirty="0" err="1" smtClean="0"/>
              <a:t>lignes</a:t>
            </a:r>
            <a:r>
              <a:rPr lang="es-ES" dirty="0" smtClean="0"/>
              <a:t> </a:t>
            </a:r>
            <a:r>
              <a:rPr lang="es-ES" dirty="0" err="1" smtClean="0"/>
              <a:t>calculées</a:t>
            </a:r>
            <a:endParaRPr lang="es-E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paramètres **</a:t>
            </a:r>
            <a:r>
              <a:rPr lang="fr-FR" dirty="0" err="1" smtClean="0"/>
              <a:t>kwargs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</a:t>
            </a:r>
            <a:r>
              <a:rPr lang="en-US" dirty="0" smtClean="0"/>
              <a:t>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</a:t>
            </a:r>
            <a:r>
              <a:rPr lang="es-ES" dirty="0" smtClean="0"/>
              <a:t>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</a:t>
            </a:r>
            <a:r>
              <a:rPr lang="fr-FR" dirty="0" smtClean="0"/>
              <a:t>', </a:t>
            </a:r>
            <a:r>
              <a:rPr lang="fr-FR" dirty="0" err="1" smtClean="0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plusieurs graphiques</a:t>
            </a:r>
          </a:p>
          <a:p>
            <a:r>
              <a:rPr lang="fr-FR" dirty="0" err="1" smtClean="0"/>
              <a:t>Plt.subplot</a:t>
            </a:r>
            <a:r>
              <a:rPr lang="fr-FR" dirty="0" smtClean="0"/>
              <a:t>([</a:t>
            </a:r>
            <a:r>
              <a:rPr lang="fr-FR" dirty="0" err="1" smtClean="0"/>
              <a:t>nrows</a:t>
            </a:r>
            <a:r>
              <a:rPr lang="fr-FR" dirty="0" smtClean="0"/>
              <a:t>, </a:t>
            </a:r>
            <a:r>
              <a:rPr lang="fr-FR" dirty="0" err="1" smtClean="0"/>
              <a:t>ncols</a:t>
            </a:r>
            <a:r>
              <a:rPr lang="fr-FR" smtClean="0"/>
              <a:t>, index])</a:t>
            </a:r>
            <a:endParaRPr lang="fr-FR" dirty="0" smtClean="0"/>
          </a:p>
          <a:p>
            <a:pPr lvl="1"/>
            <a:r>
              <a:rPr lang="fr-FR" dirty="0" err="1" smtClean="0"/>
              <a:t>nrows</a:t>
            </a:r>
            <a:r>
              <a:rPr lang="fr-FR" dirty="0" smtClean="0"/>
              <a:t> = nombre de ligne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cols</a:t>
            </a:r>
            <a:r>
              <a:rPr lang="fr-FR" dirty="0" smtClean="0"/>
              <a:t> = nombre de colonne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ndex = position</a:t>
            </a:r>
          </a:p>
          <a:p>
            <a:r>
              <a:rPr lang="fr-FR" dirty="0" err="1" smtClean="0"/>
              <a:t>Scatter</a:t>
            </a:r>
            <a:endParaRPr lang="fr-FR" dirty="0" smtClean="0"/>
          </a:p>
          <a:p>
            <a:pPr lvl="1"/>
            <a:r>
              <a:rPr lang="fr-FR" dirty="0" smtClean="0"/>
              <a:t>Idem à plot sans relier les points entre eux</a:t>
            </a:r>
          </a:p>
          <a:p>
            <a:r>
              <a:rPr lang="fr-FR" dirty="0" smtClean="0"/>
              <a:t>Bar</a:t>
            </a:r>
          </a:p>
          <a:p>
            <a:pPr lvl="1"/>
            <a:r>
              <a:rPr lang="fr-FR" dirty="0" smtClean="0"/>
              <a:t>Afficher des barres</a:t>
            </a:r>
            <a:endParaRPr lang="fr-FR" dirty="0"/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Words>302</Words>
  <Application>Microsoft Office PowerPoint</Application>
  <PresentationFormat>Affichage à l'écran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  <vt:lpstr>Seaborn et PlotLy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229</cp:revision>
  <dcterms:created xsi:type="dcterms:W3CDTF">2000-04-10T19:33:12Z</dcterms:created>
  <dcterms:modified xsi:type="dcterms:W3CDTF">2018-10-17T08:50:01Z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