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3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Numpy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slope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r_value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p_value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stats.linregress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endParaRPr lang="fr-FR" dirty="0" smtClean="0"/>
          </a:p>
          <a:p>
            <a:pPr lvl="1"/>
            <a:r>
              <a:rPr lang="fr-FR" dirty="0" err="1" smtClean="0"/>
              <a:t>intercept</a:t>
            </a:r>
            <a:r>
              <a:rPr lang="fr-FR" dirty="0" smtClean="0"/>
              <a:t> = b</a:t>
            </a:r>
          </a:p>
          <a:p>
            <a:pPr lvl="1"/>
            <a:r>
              <a:rPr lang="fr-FR" dirty="0" err="1" smtClean="0"/>
              <a:t>r_value</a:t>
            </a:r>
            <a:r>
              <a:rPr lang="fr-FR" dirty="0" smtClean="0"/>
              <a:t> le coefficient de corrélation dont la valeur absolue doit être proche de 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SciPy</a:t>
            </a:r>
            <a:r>
              <a:rPr lang="fr-FR" dirty="0" smtClean="0"/>
              <a:t> nous obtenons</a:t>
            </a:r>
          </a:p>
          <a:p>
            <a:pPr lvl="1"/>
            <a:r>
              <a:rPr lang="fr-FR" dirty="0" smtClean="0"/>
              <a:t>Loyer = 41.Surface – 283</a:t>
            </a:r>
          </a:p>
          <a:p>
            <a:pPr lvl="1"/>
            <a:r>
              <a:rPr lang="fr-FR" dirty="0" smtClean="0"/>
              <a:t>Corrélation = 90.7% (TB)</a:t>
            </a:r>
          </a:p>
          <a:p>
            <a:pPr lvl="1"/>
            <a:r>
              <a:rPr lang="fr-FR" dirty="0" smtClean="0"/>
              <a:t>Risque moyen = 511</a:t>
            </a:r>
          </a:p>
          <a:p>
            <a:r>
              <a:rPr lang="fr-FR" dirty="0" smtClean="0"/>
              <a:t>Dans le précédent chapitre nous avions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41.Surface - 286</a:t>
            </a:r>
          </a:p>
          <a:p>
            <a:pPr lvl="1"/>
            <a:r>
              <a:rPr lang="fr-FR" dirty="0" smtClean="0"/>
              <a:t>Risque moyen = 911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830184"/>
            <a:ext cx="3528392" cy="25936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73922"/>
            <a:ext cx="3497177" cy="24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31.7.Surface + 206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92.9% </a:t>
            </a:r>
            <a:r>
              <a:rPr lang="fr-FR" dirty="0"/>
              <a:t>(TB)</a:t>
            </a:r>
          </a:p>
          <a:p>
            <a:pPr lvl="1"/>
            <a:r>
              <a:rPr lang="fr-FR" dirty="0"/>
              <a:t>Risque moyen = </a:t>
            </a:r>
            <a:r>
              <a:rPr lang="fr-FR" dirty="0" smtClean="0"/>
              <a:t>412</a:t>
            </a:r>
            <a:endParaRPr lang="fr-FR" dirty="0"/>
          </a:p>
          <a:p>
            <a:r>
              <a:rPr lang="fr-FR" dirty="0"/>
              <a:t>Dans le précédent chapitre nous avions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36.Surface - 201</a:t>
            </a:r>
            <a:endParaRPr lang="fr-FR" dirty="0"/>
          </a:p>
          <a:p>
            <a:pPr lvl="1"/>
            <a:r>
              <a:rPr lang="fr-FR" dirty="0"/>
              <a:t>Risque moyen = </a:t>
            </a:r>
            <a:r>
              <a:rPr lang="fr-FR" dirty="0" smtClean="0"/>
              <a:t>530</a:t>
            </a:r>
            <a:endParaRPr lang="fr-FR" dirty="0"/>
          </a:p>
          <a:p>
            <a:r>
              <a:rPr lang="fr-FR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836712"/>
            <a:ext cx="3537011" cy="256678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51" y="3866652"/>
            <a:ext cx="28453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 </a:t>
            </a:r>
            <a:r>
              <a:rPr lang="fr-FR" dirty="0" smtClean="0"/>
              <a:t>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</a:t>
            </a:r>
            <a:r>
              <a:rPr lang="fr-FR" dirty="0" smtClean="0"/>
              <a:t>² = -1</a:t>
            </a:r>
          </a:p>
          <a:p>
            <a:r>
              <a:rPr lang="fr-FR" dirty="0"/>
              <a:t>x</a:t>
            </a:r>
            <a:r>
              <a:rPr lang="fr-FR" dirty="0" smtClean="0"/>
              <a:t> = 2j + 3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p.real</a:t>
            </a:r>
            <a:r>
              <a:rPr lang="fr-FR" dirty="0" smtClean="0"/>
              <a:t>(x) donne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p.imag</a:t>
            </a:r>
            <a:r>
              <a:rPr lang="fr-FR" dirty="0" smtClean="0"/>
              <a:t>(x) donne 2</a:t>
            </a:r>
          </a:p>
          <a:p>
            <a:r>
              <a:rPr lang="fr-FR" dirty="0" smtClean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6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</a:t>
            </a:r>
            <a:r>
              <a:rPr lang="fr-FR" dirty="0" smtClean="0"/>
              <a:t>Fourier</a:t>
            </a:r>
            <a:br>
              <a:rPr lang="fr-FR" dirty="0" smtClean="0"/>
            </a:br>
            <a:r>
              <a:rPr lang="fr-FR" dirty="0" smtClean="0"/>
              <a:t>Exemple simple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</a:t>
            </a:r>
            <a:r>
              <a:rPr lang="fr-FR" sz="1600" dirty="0" smtClean="0"/>
              <a:t>Rapide (</a:t>
            </a:r>
            <a:r>
              <a:rPr lang="fr-FR" sz="1600" b="1" dirty="0" smtClean="0"/>
              <a:t>FFT)</a:t>
            </a:r>
            <a:r>
              <a:rPr lang="fr-FR" sz="1600" dirty="0" smtClean="0"/>
              <a:t> </a:t>
            </a:r>
            <a:r>
              <a:rPr lang="fr-FR" sz="1600" dirty="0"/>
              <a:t>est un </a:t>
            </a:r>
            <a:r>
              <a:rPr lang="fr-FR" sz="1600" dirty="0" err="1" smtClean="0"/>
              <a:t>algo</a:t>
            </a:r>
            <a:endParaRPr lang="fr-FR" sz="1600" dirty="0" smtClean="0"/>
          </a:p>
          <a:p>
            <a:r>
              <a:rPr lang="fr-FR" sz="1600" dirty="0" smtClean="0"/>
              <a:t>qui </a:t>
            </a:r>
            <a:r>
              <a:rPr lang="fr-FR" sz="1600" dirty="0"/>
              <a:t>permet de calculer des Transformées de </a:t>
            </a:r>
            <a:r>
              <a:rPr lang="fr-FR" sz="1600" dirty="0" smtClean="0"/>
              <a:t>Fourier</a:t>
            </a:r>
          </a:p>
          <a:p>
            <a:r>
              <a:rPr lang="fr-FR" sz="1600" dirty="0" smtClean="0"/>
              <a:t>Discrètes</a:t>
            </a:r>
            <a:r>
              <a:rPr lang="fr-FR" sz="1600" dirty="0"/>
              <a:t> </a:t>
            </a:r>
            <a:r>
              <a:rPr lang="fr-FR" sz="1600" dirty="0" smtClean="0"/>
              <a:t>(</a:t>
            </a:r>
            <a:r>
              <a:rPr lang="fr-FR" sz="1600" b="1" dirty="0" smtClean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err="1" smtClean="0"/>
              <a:t>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Travail sur des </a:t>
            </a:r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573016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eshape</a:t>
            </a:r>
            <a:r>
              <a:rPr lang="fr-FR" dirty="0" smtClean="0"/>
              <a:t> redimensionne la matrice</a:t>
            </a:r>
          </a:p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09" y="5085184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pour les statistiques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/>
              <a:t>np.matrix</a:t>
            </a:r>
            <a:r>
              <a:rPr lang="fr-FR" dirty="0"/>
              <a:t>(loyers).</a:t>
            </a:r>
            <a:r>
              <a:rPr lang="fr-FR" dirty="0" smtClean="0"/>
              <a:t>T</a:t>
            </a:r>
          </a:p>
          <a:p>
            <a:pPr lvl="1"/>
            <a:r>
              <a:rPr lang="fr-FR" dirty="0" smtClean="0"/>
              <a:t>Transposition d’une matrice (inversion ligne colonne)</a:t>
            </a:r>
          </a:p>
          <a:p>
            <a:r>
              <a:rPr lang="fr-FR" dirty="0"/>
              <a:t>n</a:t>
            </a:r>
            <a:r>
              <a:rPr lang="fr-FR" dirty="0" smtClean="0"/>
              <a:t>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de 2 matrices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</a:t>
            </a:r>
            <a:r>
              <a:rPr lang="fr-FR" dirty="0" smtClean="0"/>
              <a:t>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theta</a:t>
            </a:r>
            <a:r>
              <a:rPr lang="fr-FR" dirty="0" smtClean="0"/>
              <a:t> = (b, a) pour f=</a:t>
            </a:r>
            <a:r>
              <a:rPr lang="fr-FR" dirty="0" err="1" smtClean="0"/>
              <a:t>ax+b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34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r>
              <a:rPr lang="fr-FR" dirty="0" smtClean="0"/>
              <a:t> contient des modules avancés dans plusieurs domaines</a:t>
            </a:r>
          </a:p>
          <a:p>
            <a:pPr lvl="1"/>
            <a:r>
              <a:rPr lang="fr-FR" dirty="0" smtClean="0"/>
              <a:t>Basé sur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Scipy.stats</a:t>
            </a:r>
            <a:endParaRPr lang="fr-FR" dirty="0" smtClean="0"/>
          </a:p>
          <a:p>
            <a:pPr lvl="1"/>
            <a:r>
              <a:rPr lang="fr-FR" dirty="0" smtClean="0"/>
              <a:t>Outils de statistiques</a:t>
            </a:r>
          </a:p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Avec </a:t>
            </a:r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r>
              <a:rPr lang="fr-FR" dirty="0" smtClean="0"/>
              <a:t>, </a:t>
            </a:r>
            <a:r>
              <a:rPr lang="fr-FR" dirty="0" err="1" smtClean="0"/>
              <a:t>inercept</a:t>
            </a:r>
            <a:r>
              <a:rPr lang="fr-FR" dirty="0" smtClean="0"/>
              <a:t> = b, </a:t>
            </a:r>
            <a:r>
              <a:rPr lang="fr-FR" dirty="0" err="1" smtClean="0"/>
              <a:t>r_value</a:t>
            </a:r>
            <a:r>
              <a:rPr lang="fr-FR" dirty="0" smtClean="0"/>
              <a:t> le coefficient de corrélation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</TotalTime>
  <Words>422</Words>
  <Application>Microsoft Office PowerPoint</Application>
  <PresentationFormat>Affichage à l'écran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Matrices</vt:lpstr>
      <vt:lpstr>Calcul Matriciel</vt:lpstr>
      <vt:lpstr>Random</vt:lpstr>
      <vt:lpstr>Stat</vt:lpstr>
      <vt:lpstr>Calcul de la régression linéaire</vt:lpstr>
      <vt:lpstr>SciPy</vt:lpstr>
      <vt:lpstr>SciPy</vt:lpstr>
      <vt:lpstr>Interprétation des résultats</vt:lpstr>
      <vt:lpstr>Interprétation après filtrage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290</cp:revision>
  <dcterms:created xsi:type="dcterms:W3CDTF">2000-04-10T19:33:12Z</dcterms:created>
  <dcterms:modified xsi:type="dcterms:W3CDTF">2018-10-17T09:46:00Z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