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Agrégation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</a:t>
            </a:r>
            <a:r>
              <a:rPr lang="fr-FR" dirty="0" err="1" smtClean="0"/>
              <a:t>Numpy</a:t>
            </a:r>
            <a:r>
              <a:rPr lang="fr-FR" dirty="0" smtClean="0"/>
              <a:t> des fonction d’agrégation sont disponibles</a:t>
            </a:r>
          </a:p>
          <a:p>
            <a:pPr lvl="1"/>
            <a:r>
              <a:rPr lang="fr-FR" dirty="0" err="1" smtClean="0"/>
              <a:t>Sum</a:t>
            </a:r>
            <a:endParaRPr lang="fr-FR" dirty="0" smtClean="0"/>
          </a:p>
          <a:p>
            <a:pPr lvl="1"/>
            <a:r>
              <a:rPr lang="fr-FR" dirty="0" err="1" smtClean="0"/>
              <a:t>Mean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26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42" y="986552"/>
            <a:ext cx="6866434" cy="4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</a:t>
            </a:r>
            <a:r>
              <a:rPr lang="fr-FR" dirty="0"/>
              <a:t> permettent de combiner plusieurs </a:t>
            </a:r>
            <a:r>
              <a:rPr lang="fr-FR" dirty="0" err="1"/>
              <a:t>Series</a:t>
            </a:r>
            <a:r>
              <a:rPr lang="fr-FR" dirty="0"/>
              <a:t> en colonnes, un peu comme dans un tableau SQL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86053"/>
            <a:ext cx="4248472" cy="41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référer aux éléments des objets Pandas en utilisant soit leur index </a:t>
            </a:r>
            <a:r>
              <a:rPr lang="fr-FR" dirty="0" smtClean="0"/>
              <a:t>implicites (</a:t>
            </a:r>
            <a:r>
              <a:rPr lang="fr-FR" dirty="0" err="1" smtClean="0"/>
              <a:t>int</a:t>
            </a:r>
            <a:r>
              <a:rPr lang="fr-FR" dirty="0" smtClean="0"/>
              <a:t>) soit </a:t>
            </a:r>
            <a:r>
              <a:rPr lang="fr-FR" dirty="0"/>
              <a:t>les index </a:t>
            </a:r>
            <a:r>
              <a:rPr lang="fr-FR" dirty="0" smtClean="0"/>
              <a:t>explicites (key)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toute confusion, il est conseillé d'utiliser les attributs  </a:t>
            </a:r>
            <a:r>
              <a:rPr lang="fr-FR" dirty="0" err="1"/>
              <a:t>loc</a:t>
            </a:r>
            <a:r>
              <a:rPr lang="fr-FR" dirty="0"/>
              <a:t>  (qui référence par l'index) et  </a:t>
            </a:r>
            <a:r>
              <a:rPr lang="fr-FR" dirty="0" err="1"/>
              <a:t>iloc</a:t>
            </a:r>
            <a:r>
              <a:rPr lang="fr-FR" dirty="0"/>
              <a:t>  (qui référence par la position) de chaque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4013095"/>
            <a:ext cx="5516154" cy="24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des opérations les plus simples en algèbre relationnelle est l'union 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/>
              <a:t>ser1 = </a:t>
            </a:r>
            <a:r>
              <a:rPr lang="fr-FR" dirty="0" err="1"/>
              <a:t>pd.Series</a:t>
            </a:r>
            <a:r>
              <a:rPr lang="fr-FR" dirty="0"/>
              <a:t>(['A', 'B', 'C'], index=[1, 2, 3])</a:t>
            </a:r>
          </a:p>
          <a:p>
            <a:r>
              <a:rPr lang="fr-FR" dirty="0"/>
              <a:t>ser2 = </a:t>
            </a:r>
            <a:r>
              <a:rPr lang="fr-FR" dirty="0" err="1"/>
              <a:t>pd.Series</a:t>
            </a:r>
            <a:r>
              <a:rPr lang="fr-FR" dirty="0"/>
              <a:t>(['D', 'E', 'F'], index=[4, 5, 6])</a:t>
            </a:r>
          </a:p>
          <a:p>
            <a:r>
              <a:rPr lang="fr-FR" dirty="0" err="1"/>
              <a:t>pd.concat</a:t>
            </a:r>
            <a:r>
              <a:rPr lang="fr-FR" dirty="0"/>
              <a:t>([ser1, ser2])</a:t>
            </a:r>
          </a:p>
        </p:txBody>
      </p:sp>
    </p:spTree>
    <p:extLst>
      <p:ext uri="{BB962C8B-B14F-4D97-AF65-F5344CB8AC3E}">
        <p14:creationId xmlns:p14="http://schemas.microsoft.com/office/powerpoint/2010/main" val="3710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 1-1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pd.merge</a:t>
            </a:r>
            <a:r>
              <a:rPr lang="fr-FR" dirty="0" smtClean="0"/>
              <a:t> permet </a:t>
            </a:r>
            <a:r>
              <a:rPr lang="fr-FR" dirty="0"/>
              <a:t>de réaliser des opérations différentes en fonction des arguments qu'elle </a:t>
            </a:r>
            <a:r>
              <a:rPr lang="fr-FR" dirty="0" smtClean="0"/>
              <a:t>reçoit</a:t>
            </a:r>
            <a:endParaRPr lang="fr-FR" dirty="0"/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['Bob',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Jake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'Lisa', 'Sue'],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'Engineering', 'Engineering', 'HR']})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['Lisa', 'Bob',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Jake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'Sue'],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'date': [2004, 2008, 2012, 2014]})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df3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/>
              <a:t>La fonction  </a:t>
            </a:r>
            <a:r>
              <a:rPr lang="fr-FR" dirty="0" err="1"/>
              <a:t>pd.merge</a:t>
            </a:r>
            <a:r>
              <a:rPr lang="fr-FR" dirty="0"/>
              <a:t>  a automatiquement reconnu que la colonne </a:t>
            </a:r>
            <a:r>
              <a:rPr lang="fr-FR" dirty="0" err="1"/>
              <a:t>employee</a:t>
            </a:r>
            <a:r>
              <a:rPr lang="fr-FR" dirty="0"/>
              <a:t> était commune aux deux </a:t>
            </a:r>
            <a:r>
              <a:rPr lang="fr-FR" dirty="0" err="1"/>
              <a:t>Dataframe</a:t>
            </a:r>
            <a:r>
              <a:rPr lang="fr-FR" dirty="0"/>
              <a:t>, et l'a utilisée comme clé de jointure</a:t>
            </a:r>
          </a:p>
        </p:txBody>
      </p:sp>
    </p:spTree>
    <p:extLst>
      <p:ext uri="{BB962C8B-B14F-4D97-AF65-F5344CB8AC3E}">
        <p14:creationId xmlns:p14="http://schemas.microsoft.com/office/powerpoint/2010/main" val="93971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 ?-n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Jointure 1-n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'Engineering', 'HR'],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['Carly', 'Guido', 'Steve']})</a:t>
            </a: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(df3, df4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 smtClean="0"/>
          </a:p>
          <a:p>
            <a:r>
              <a:rPr lang="fr-FR" dirty="0" smtClean="0"/>
              <a:t>Jointure n-m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df5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'Engineering', 'Engineering', 'HR', 'HR'],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['math',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spreadsheets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'linux',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spreadsheets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</p:txBody>
      </p:sp>
    </p:spTree>
    <p:extLst>
      <p:ext uri="{BB962C8B-B14F-4D97-AF65-F5344CB8AC3E}">
        <p14:creationId xmlns:p14="http://schemas.microsoft.com/office/powerpoint/2010/main" val="144270175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486</Words>
  <Application>Microsoft Office PowerPoint</Application>
  <PresentationFormat>Affichage à l'écran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Series</vt:lpstr>
      <vt:lpstr>DataFrame</vt:lpstr>
      <vt:lpstr>Index</vt:lpstr>
      <vt:lpstr>Union</vt:lpstr>
      <vt:lpstr>Jointure 1-1</vt:lpstr>
      <vt:lpstr>Jointure ?-n</vt:lpstr>
      <vt:lpstr>Agrégation</vt:lpstr>
      <vt:lpstr>Import de données</vt:lpstr>
      <vt:lpstr>Import de données</vt:lpstr>
      <vt:lpstr>Filtrage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2018-10-17T10:35:56Z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