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81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89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Nearest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Neigbors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60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5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1 -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152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</a:t>
            </a:r>
            <a:r>
              <a:rPr lang="fr-FR" dirty="0" err="1" smtClean="0"/>
              <a:t>n_neighbors</a:t>
            </a:r>
            <a:r>
              <a:rPr lang="fr-FR" dirty="0" smtClean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dirty="0" smtClean="0"/>
              <a:t>Il essayer les différents algorithme</a:t>
            </a:r>
          </a:p>
          <a:p>
            <a:pPr lvl="1"/>
            <a:r>
              <a:rPr lang="fr-FR" dirty="0" smtClean="0"/>
              <a:t>Paramètre </a:t>
            </a:r>
            <a:r>
              <a:rPr lang="fr-FR" dirty="0" err="1" smtClean="0"/>
              <a:t>algorithm</a:t>
            </a:r>
            <a:endParaRPr lang="fr-FR" dirty="0" smtClean="0"/>
          </a:p>
          <a:p>
            <a:r>
              <a:rPr lang="fr-FR" dirty="0" smtClean="0"/>
              <a:t>Il faut essayer les 2 poids</a:t>
            </a:r>
          </a:p>
          <a:p>
            <a:pPr lvl="1"/>
            <a:r>
              <a:rPr lang="fr-FR" dirty="0" smtClean="0"/>
              <a:t>Paramètre </a:t>
            </a:r>
            <a:r>
              <a:rPr lang="fr-FR" dirty="0" err="1" smtClean="0"/>
              <a:t>weight</a:t>
            </a:r>
            <a:r>
              <a:rPr lang="fr-FR" dirty="0" smtClean="0"/>
              <a:t> = « distance » qui monte la distance au carré, c’est-à-dire qu’il donne plus d’importance aux </a:t>
            </a:r>
            <a:r>
              <a:rPr lang="fr-FR" dirty="0" err="1" smtClean="0"/>
              <a:t>poins</a:t>
            </a:r>
            <a:r>
              <a:rPr lang="fr-FR" dirty="0" smtClean="0"/>
              <a:t>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40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 smtClean="0"/>
              <a:t>predicted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9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4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9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1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: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Iris sont décomposés en 3 familles</a:t>
            </a:r>
          </a:p>
          <a:p>
            <a:r>
              <a:rPr lang="fr-FR" dirty="0" smtClean="0"/>
              <a:t>Le rapport largeur/hauteur des pétales et de la tige détermine la catégorie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7" y="2878409"/>
            <a:ext cx="5021479" cy="3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err="1" smtClean="0"/>
              <a:t>Neigbors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détecté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 smtClean="0"/>
              <a:t>Si k est trop faible nous obtenons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aurions préféré</a:t>
            </a:r>
          </a:p>
          <a:p>
            <a:pPr lvl="1"/>
            <a:r>
              <a:rPr lang="fr-FR" dirty="0" smtClean="0"/>
              <a:t>Pour cela nous sommes passé à k=5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7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vs Variance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 smtClean="0"/>
              <a:t>Avec k=5 notre modèle est plus indépendant du training set</a:t>
            </a:r>
          </a:p>
          <a:p>
            <a:pPr lvl="1"/>
            <a:r>
              <a:rPr lang="fr-FR" dirty="0" smtClean="0"/>
              <a:t>Nous avons augmenté la variance</a:t>
            </a:r>
          </a:p>
          <a:p>
            <a:pPr lvl="1"/>
            <a:r>
              <a:rPr lang="fr-FR" dirty="0" smtClean="0"/>
              <a:t>Cependant plus k est grand plus l’erreur sera grande</a:t>
            </a:r>
          </a:p>
          <a:p>
            <a:pPr lvl="1"/>
            <a:r>
              <a:rPr lang="fr-FR" dirty="0" smtClean="0"/>
              <a:t>Nous avons introduit un biais</a:t>
            </a:r>
          </a:p>
          <a:p>
            <a:r>
              <a:rPr lang="fr-FR" dirty="0" smtClean="0"/>
              <a:t>Avec k=1 la variance sera plus faible, l’erreur également</a:t>
            </a:r>
          </a:p>
          <a:p>
            <a:r>
              <a:rPr lang="fr-FR" dirty="0" smtClean="0"/>
              <a:t>Par exemple pour k=12 </a:t>
            </a:r>
            <a:endParaRPr lang="fr-FR" dirty="0"/>
          </a:p>
          <a:p>
            <a:pPr lvl="1"/>
            <a:r>
              <a:rPr lang="fr-FR" dirty="0" smtClean="0"/>
              <a:t>Le biais est énorme</a:t>
            </a:r>
          </a:p>
          <a:p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0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l’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</a:t>
            </a:r>
            <a:r>
              <a:rPr lang="fr-FR" smtClean="0"/>
              <a:t>Biais²+Variance+Erreur </a:t>
            </a:r>
            <a:r>
              <a:rPr lang="fr-FR" dirty="0" smtClean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1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1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(kernel=“polynomial”)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90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</a:p>
          <a:p>
            <a:r>
              <a:rPr lang="fr-FR" dirty="0" smtClean="0"/>
              <a:t>Utilisé dans le monde du commerce</a:t>
            </a:r>
          </a:p>
          <a:p>
            <a:pPr lvl="1"/>
            <a:r>
              <a:rPr lang="fr-FR" dirty="0" smtClean="0"/>
              <a:t>Calcul de l’Attrition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65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souvent utile de connaitre les variables qui ont la plus grosse importance de le résultat du modèle</a:t>
            </a:r>
          </a:p>
          <a:p>
            <a:pPr lvl="1"/>
            <a:r>
              <a:rPr lang="fr-FR" dirty="0" smtClean="0"/>
              <a:t>Permet de faire baisser le nombre de dimension</a:t>
            </a:r>
          </a:p>
          <a:p>
            <a:r>
              <a:rPr lang="fr-FR" dirty="0" err="1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smtClean="0"/>
              <a:t>son importance sur 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21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12_multioutput_face_completion.py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5503"/>
            <a:ext cx="7400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ainsi aisé de déterminé un zonage pour catégorisé les points</a:t>
            </a:r>
            <a:endParaRPr lang="fr-FR" dirty="0"/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plusieurs algorithmes </a:t>
            </a:r>
            <a:r>
              <a:rPr lang="fr-FR" dirty="0" err="1" smtClean="0"/>
              <a:t>knn</a:t>
            </a:r>
            <a:endParaRPr lang="fr-FR" dirty="0" smtClean="0"/>
          </a:p>
          <a:p>
            <a:r>
              <a:rPr lang="fr-FR" dirty="0" smtClean="0"/>
              <a:t>Brute Force</a:t>
            </a:r>
          </a:p>
          <a:p>
            <a:pPr lvl="1"/>
            <a:r>
              <a:rPr lang="fr-FR" dirty="0" smtClean="0"/>
              <a:t>Etablit la distance entre tous les points</a:t>
            </a:r>
          </a:p>
          <a:p>
            <a:pPr lvl="1"/>
            <a:r>
              <a:rPr lang="fr-FR" dirty="0" smtClean="0"/>
              <a:t>Très bon, mais très couteux pour les gros </a:t>
            </a:r>
            <a:r>
              <a:rPr lang="fr-FR" dirty="0" err="1" smtClean="0"/>
              <a:t>datasets</a:t>
            </a:r>
            <a:endParaRPr lang="fr-FR" dirty="0" smtClean="0"/>
          </a:p>
          <a:p>
            <a:pPr lvl="1"/>
            <a:r>
              <a:rPr lang="fr-FR" dirty="0" smtClean="0"/>
              <a:t>O(n²)</a:t>
            </a:r>
          </a:p>
          <a:p>
            <a:r>
              <a:rPr lang="fr-FR" dirty="0" err="1" smtClean="0"/>
              <a:t>KDTree</a:t>
            </a:r>
            <a:endParaRPr lang="fr-FR" dirty="0" smtClean="0"/>
          </a:p>
          <a:p>
            <a:pPr lvl="1"/>
            <a:r>
              <a:rPr lang="fr-FR" dirty="0" smtClean="0"/>
              <a:t>Elimine des distances</a:t>
            </a:r>
          </a:p>
          <a:p>
            <a:pPr lvl="1"/>
            <a:r>
              <a:rPr lang="fr-FR" dirty="0" smtClean="0"/>
              <a:t>Si A est loin de B et B proche de C alors A est loin de B</a:t>
            </a:r>
          </a:p>
          <a:p>
            <a:pPr lvl="1"/>
            <a:r>
              <a:rPr lang="fr-FR" dirty="0" smtClean="0"/>
              <a:t>O(n.log(n))</a:t>
            </a:r>
          </a:p>
          <a:p>
            <a:r>
              <a:rPr lang="fr-FR" dirty="0" err="1" smtClean="0"/>
              <a:t>BallTree</a:t>
            </a:r>
            <a:endParaRPr lang="fr-FR" dirty="0" smtClean="0"/>
          </a:p>
          <a:p>
            <a:pPr lvl="1"/>
            <a:r>
              <a:rPr lang="fr-FR" dirty="0" smtClean="0"/>
              <a:t>Sépare les données en partitions</a:t>
            </a:r>
          </a:p>
          <a:p>
            <a:pPr lvl="1"/>
            <a:r>
              <a:rPr lang="fr-FR" dirty="0" smtClean="0"/>
              <a:t>Peut être très efficace ou très </a:t>
            </a:r>
            <a:r>
              <a:rPr lang="fr-FR" dirty="0" err="1" smtClean="0"/>
              <a:t>inneficace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24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existe plusieurs algorithmes </a:t>
            </a:r>
            <a:r>
              <a:rPr lang="fr-FR" sz="2400" dirty="0" err="1" smtClean="0"/>
              <a:t>knn</a:t>
            </a:r>
            <a:endParaRPr lang="fr-FR" sz="2400" dirty="0" smtClean="0"/>
          </a:p>
          <a:p>
            <a:r>
              <a:rPr lang="fr-FR" sz="2400" dirty="0" smtClean="0"/>
              <a:t>Brute Force</a:t>
            </a:r>
          </a:p>
          <a:p>
            <a:pPr lvl="1"/>
            <a:r>
              <a:rPr lang="fr-FR" sz="2000" dirty="0" smtClean="0"/>
              <a:t>Etablit la distance entre tous les points</a:t>
            </a:r>
          </a:p>
          <a:p>
            <a:pPr lvl="1"/>
            <a:r>
              <a:rPr lang="fr-FR" sz="2000" dirty="0" smtClean="0"/>
              <a:t>Très bon, mais très couteux pour les gros </a:t>
            </a:r>
            <a:r>
              <a:rPr lang="fr-FR" sz="2000" dirty="0" err="1" smtClean="0"/>
              <a:t>datasets</a:t>
            </a:r>
            <a:endParaRPr lang="fr-FR" sz="2000" dirty="0" smtClean="0"/>
          </a:p>
          <a:p>
            <a:pPr lvl="1"/>
            <a:r>
              <a:rPr lang="fr-FR" sz="2000" dirty="0" smtClean="0"/>
              <a:t>O(n²)</a:t>
            </a:r>
          </a:p>
          <a:p>
            <a:r>
              <a:rPr lang="fr-FR" sz="2400" dirty="0" err="1" smtClean="0"/>
              <a:t>KDTree</a:t>
            </a:r>
            <a:endParaRPr lang="fr-FR" sz="2400" dirty="0" smtClean="0"/>
          </a:p>
          <a:p>
            <a:pPr lvl="1"/>
            <a:r>
              <a:rPr lang="fr-FR" sz="2000" dirty="0" smtClean="0"/>
              <a:t>Elimine des distances</a:t>
            </a:r>
          </a:p>
          <a:p>
            <a:pPr lvl="1"/>
            <a:r>
              <a:rPr lang="fr-FR" sz="2000" dirty="0" smtClean="0"/>
              <a:t>Si A est loin de B et B proche de C alors A est loin de B</a:t>
            </a:r>
          </a:p>
          <a:p>
            <a:pPr lvl="1"/>
            <a:r>
              <a:rPr lang="fr-FR" sz="2000" dirty="0" smtClean="0"/>
              <a:t>O(n.log(n))</a:t>
            </a:r>
          </a:p>
          <a:p>
            <a:r>
              <a:rPr lang="fr-FR" sz="2400" dirty="0" err="1" smtClean="0"/>
              <a:t>BallTree</a:t>
            </a:r>
            <a:endParaRPr lang="fr-FR" sz="2400" dirty="0" smtClean="0"/>
          </a:p>
          <a:p>
            <a:pPr lvl="1"/>
            <a:r>
              <a:rPr lang="fr-FR" sz="2000" dirty="0" smtClean="0"/>
              <a:t>Sépare les données en partitions</a:t>
            </a:r>
          </a:p>
          <a:p>
            <a:pPr lvl="1"/>
            <a:r>
              <a:rPr lang="fr-FR" sz="2000" dirty="0" smtClean="0"/>
              <a:t>Peut être très efficace ou très </a:t>
            </a:r>
            <a:r>
              <a:rPr lang="fr-FR" sz="2000" dirty="0" err="1" smtClean="0"/>
              <a:t>inneficace</a:t>
            </a:r>
            <a:endParaRPr lang="fr-FR" sz="2000" dirty="0" smtClean="0"/>
          </a:p>
          <a:p>
            <a:r>
              <a:rPr lang="fr-FR" sz="2400" dirty="0" smtClean="0"/>
              <a:t>Par défaut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essaie de choisir le meilleur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4175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35663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5268</TotalTime>
  <Words>834</Words>
  <Application>Microsoft Office PowerPoint</Application>
  <PresentationFormat>Affichage à l'écran (4:3)</PresentationFormat>
  <Paragraphs>143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Neigbors</vt:lpstr>
      <vt:lpstr>Explication</vt:lpstr>
      <vt:lpstr>knn</vt:lpstr>
      <vt:lpstr>Zonage</vt:lpstr>
      <vt:lpstr>Algorithmes</vt:lpstr>
      <vt:lpstr>Algorithmes</vt:lpstr>
      <vt:lpstr>MNIST</vt:lpstr>
      <vt:lpstr>MNIST</vt:lpstr>
      <vt:lpstr>Echantillonnage</vt:lpstr>
      <vt:lpstr>Training Set</vt:lpstr>
      <vt:lpstr>Modèle</vt:lpstr>
      <vt:lpstr>Minimisation de l’erreur</vt:lpstr>
      <vt:lpstr>Entrainement et prédiction</vt:lpstr>
      <vt:lpstr>Résultats</vt:lpstr>
      <vt:lpstr>Sérialisation du modèle</vt:lpstr>
      <vt:lpstr>Pickle</vt:lpstr>
      <vt:lpstr>Pickle</vt:lpstr>
      <vt:lpstr>TP : Iris</vt:lpstr>
      <vt:lpstr>Problème détecté</vt:lpstr>
      <vt:lpstr>Biais vs Variance</vt:lpstr>
      <vt:lpstr>Décomposition de l’</vt:lpstr>
      <vt:lpstr>Surapprentissage</vt:lpstr>
      <vt:lpstr>SVM</vt:lpstr>
      <vt:lpstr>Random Forest</vt:lpstr>
      <vt:lpstr>Importance Feature</vt:lpstr>
      <vt:lpstr>Comparaison des algorithmes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333</cp:revision>
  <dcterms:created xsi:type="dcterms:W3CDTF">2000-04-10T19:33:12Z</dcterms:created>
  <dcterms:modified xsi:type="dcterms:W3CDTF">2017-12-22T15:59:43Z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