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  <p:sldId id="298" r:id="rId27"/>
    <p:sldId id="300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smtClean="0"/>
              <a:t>Système </a:t>
            </a:r>
            <a:r>
              <a:rPr lang="fr-FR" altLang="fr-FR" smtClean="0"/>
              <a:t>et fichiers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L’ouverture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se fait 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Unicode</a:t>
            </a:r>
          </a:p>
          <a:p>
            <a:pPr lvl="1"/>
            <a:r>
              <a:rPr lang="en-US" dirty="0" smtClean="0"/>
              <a:t>2, 4 </a:t>
            </a:r>
            <a:r>
              <a:rPr lang="en-US" dirty="0" err="1" smtClean="0"/>
              <a:t>ou</a:t>
            </a:r>
            <a:r>
              <a:rPr lang="en-US" dirty="0" smtClean="0"/>
              <a:t> 8 octets par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dirty="0" err="1" smtClean="0"/>
              <a:t>binaire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b au mode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rb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read/write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par plus</a:t>
            </a:r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altLang="fr-FR" dirty="0" smtClean="0"/>
              <a:t>0 = unbuffered</a:t>
            </a:r>
          </a:p>
          <a:p>
            <a:pPr lvl="1"/>
            <a:r>
              <a:rPr lang="en-US" altLang="fr-FR" dirty="0" smtClean="0"/>
              <a:t>1 = line-buffered</a:t>
            </a:r>
          </a:p>
          <a:p>
            <a:pPr lvl="1"/>
            <a:r>
              <a:rPr lang="en-US" altLang="fr-FR" dirty="0" smtClean="0"/>
              <a:t>&gt;1 = buffered</a:t>
            </a:r>
            <a:endParaRPr lang="en-US" alt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du </a:t>
            </a:r>
            <a:r>
              <a:rPr lang="fr-FR" dirty="0" err="1" smtClean="0"/>
              <a:t>scripting</a:t>
            </a:r>
            <a:r>
              <a:rPr lang="fr-FR" dirty="0" smtClean="0"/>
              <a:t> d’OS</a:t>
            </a:r>
          </a:p>
          <a:p>
            <a:pPr lvl="1"/>
            <a:r>
              <a:rPr lang="fr-FR" dirty="0" smtClean="0"/>
              <a:t>Utilise des fonctions systèmes</a:t>
            </a:r>
          </a:p>
          <a:p>
            <a:r>
              <a:rPr lang="fr-FR" dirty="0" smtClean="0"/>
              <a:t>Modules OS, Sys,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DOM</a:t>
            </a:r>
          </a:p>
          <a:p>
            <a:pPr lvl="1"/>
            <a:r>
              <a:rPr lang="fr-FR" dirty="0" smtClean="0"/>
              <a:t>Document Object Model</a:t>
            </a:r>
          </a:p>
          <a:p>
            <a:pPr lvl="1"/>
            <a:r>
              <a:rPr lang="fr-FR" dirty="0" smtClean="0"/>
              <a:t>Permet de </a:t>
            </a:r>
            <a:r>
              <a:rPr lang="fr-FR" dirty="0" err="1" smtClean="0"/>
              <a:t>parser</a:t>
            </a:r>
            <a:r>
              <a:rPr lang="fr-FR" dirty="0" smtClean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 smtClean="0"/>
              <a:t>xml.dom.minidom</a:t>
            </a:r>
            <a:endParaRPr lang="fr-FR" dirty="0" smtClean="0"/>
          </a:p>
          <a:p>
            <a:r>
              <a:rPr lang="fr-FR" dirty="0" smtClean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</a:t>
            </a:r>
            <a:r>
              <a:rPr lang="fr-FR" dirty="0" smtClean="0"/>
              <a:t>nœuds</a:t>
            </a:r>
          </a:p>
          <a:p>
            <a:pPr lvl="1"/>
            <a:r>
              <a:rPr lang="fr-FR" dirty="0" err="1" smtClean="0"/>
              <a:t>NodeList</a:t>
            </a:r>
            <a:r>
              <a:rPr lang="fr-FR" dirty="0" smtClean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 smtClean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 smtClean="0"/>
              <a:t>hierarchie</a:t>
            </a:r>
            <a:endParaRPr lang="fr-FR" dirty="0"/>
          </a:p>
          <a:p>
            <a:pPr lvl="1"/>
            <a:r>
              <a:rPr lang="fr-FR" dirty="0" err="1" smtClean="0"/>
              <a:t>Attr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</a:t>
            </a:r>
            <a:r>
              <a:rPr lang="fr-FR" dirty="0" smtClean="0"/>
              <a:t>nœud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xml.dom.minidom</a:t>
            </a:r>
            <a:r>
              <a:rPr lang="fr-FR" dirty="0" smtClean="0"/>
              <a:t> as </a:t>
            </a:r>
            <a:r>
              <a:rPr lang="fr-FR" dirty="0" err="1" smtClean="0"/>
              <a:t>minidom</a:t>
            </a:r>
            <a:endParaRPr lang="fr-FR" dirty="0" smtClean="0"/>
          </a:p>
          <a:p>
            <a:pPr lvl="1"/>
            <a:r>
              <a:rPr lang="fr-FR" dirty="0" err="1" smtClean="0"/>
              <a:t>minidom.parse</a:t>
            </a:r>
            <a:r>
              <a:rPr lang="fr-FR" dirty="0"/>
              <a:t>(...)</a:t>
            </a:r>
          </a:p>
          <a:p>
            <a:r>
              <a:rPr lang="fr-FR" dirty="0" err="1" smtClean="0"/>
              <a:t>Methodes</a:t>
            </a:r>
            <a:endParaRPr lang="fr-FR" dirty="0"/>
          </a:p>
          <a:p>
            <a:pPr lvl="1"/>
            <a:r>
              <a:rPr lang="fr-FR" dirty="0" err="1" smtClean="0"/>
              <a:t>hasChildNodes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childNodes</a:t>
            </a:r>
            <a:endParaRPr lang="fr-FR" dirty="0"/>
          </a:p>
          <a:p>
            <a:pPr lvl="1"/>
            <a:r>
              <a:rPr lang="fr-FR" dirty="0" err="1" smtClean="0"/>
              <a:t>documentElement</a:t>
            </a:r>
            <a:endParaRPr lang="fr-FR" dirty="0"/>
          </a:p>
          <a:p>
            <a:pPr lvl="1"/>
            <a:r>
              <a:rPr lang="fr-FR" dirty="0" err="1" smtClean="0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 smtClean="0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 smtClean="0"/>
              <a:t>parentNode</a:t>
            </a:r>
            <a:endParaRPr lang="fr-FR" dirty="0"/>
          </a:p>
          <a:p>
            <a:pPr lvl="1"/>
            <a:r>
              <a:rPr lang="fr-FR" dirty="0" err="1" smtClean="0"/>
              <a:t>getElementsByTagName</a:t>
            </a:r>
            <a:r>
              <a:rPr lang="fr-FR" dirty="0" smtClean="0"/>
              <a:t>(tag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 smtClean="0"/>
              <a:t>nodeType</a:t>
            </a:r>
            <a:endParaRPr lang="fr-FR" dirty="0"/>
          </a:p>
          <a:p>
            <a:pPr lvl="1"/>
            <a:r>
              <a:rPr lang="fr-FR" dirty="0" err="1" smtClean="0"/>
              <a:t>nodeName</a:t>
            </a:r>
            <a:endParaRPr lang="fr-FR" dirty="0"/>
          </a:p>
          <a:p>
            <a:pPr lvl="1"/>
            <a:r>
              <a:rPr lang="fr-FR" dirty="0" err="1" smtClean="0"/>
              <a:t>nodeValue</a:t>
            </a:r>
            <a:endParaRPr lang="fr-FR" dirty="0"/>
          </a:p>
          <a:p>
            <a:pPr lvl="1"/>
            <a:r>
              <a:rPr lang="fr-FR" dirty="0" err="1" smtClean="0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attributes</a:t>
            </a:r>
            <a:endParaRPr lang="fr-FR" dirty="0"/>
          </a:p>
          <a:p>
            <a:pPr lvl="1"/>
            <a:r>
              <a:rPr lang="fr-FR" dirty="0" err="1" smtClean="0"/>
              <a:t>getAttribute</a:t>
            </a:r>
            <a:r>
              <a:rPr lang="fr-FR" dirty="0" smtClean="0"/>
              <a:t>(</a:t>
            </a:r>
            <a:r>
              <a:rPr lang="fr-FR" dirty="0" err="1" smtClean="0"/>
              <a:t>attr</a:t>
            </a:r>
            <a:r>
              <a:rPr lang="fr-FR" dirty="0" smtClean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Document() pour créer un document</a:t>
            </a:r>
          </a:p>
          <a:p>
            <a:r>
              <a:rPr lang="fr-FR" dirty="0" err="1" smtClean="0"/>
              <a:t>createElement</a:t>
            </a:r>
            <a:r>
              <a:rPr lang="fr-FR" dirty="0" smtClean="0"/>
              <a:t> pour créer un élément</a:t>
            </a:r>
          </a:p>
          <a:p>
            <a:r>
              <a:rPr lang="fr-FR" dirty="0" err="1" smtClean="0"/>
              <a:t>appendChild</a:t>
            </a:r>
            <a:r>
              <a:rPr lang="fr-FR" dirty="0" smtClean="0"/>
              <a:t> pour l’attacher à un </a:t>
            </a:r>
            <a:r>
              <a:rPr lang="fr-FR" dirty="0" err="1" smtClean="0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 smtClean="0"/>
              <a:t>Format </a:t>
            </a:r>
            <a:r>
              <a:rPr lang="fr-FR" dirty="0" smtClean="0"/>
              <a:t>léger </a:t>
            </a:r>
            <a:r>
              <a:rPr lang="fr-FR" dirty="0"/>
              <a:t>pour </a:t>
            </a:r>
            <a:r>
              <a:rPr lang="fr-FR" dirty="0" smtClean="0"/>
              <a:t>l‘</a:t>
            </a:r>
            <a:r>
              <a:rPr lang="fr-FR" dirty="0" smtClean="0"/>
              <a:t>é</a:t>
            </a:r>
            <a:r>
              <a:rPr lang="fr-FR" dirty="0" smtClean="0"/>
              <a:t>change </a:t>
            </a:r>
            <a:r>
              <a:rPr lang="fr-FR" dirty="0"/>
              <a:t>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 smtClean="0"/>
              <a:t>Avantages</a:t>
            </a:r>
            <a:endParaRPr lang="fr-FR" dirty="0"/>
          </a:p>
          <a:p>
            <a:pPr lvl="1"/>
            <a:r>
              <a:rPr lang="fr-FR" smtClean="0"/>
              <a:t>Typé</a:t>
            </a:r>
            <a:endParaRPr lang="fr-FR" dirty="0"/>
          </a:p>
          <a:p>
            <a:pPr lvl="1"/>
            <a:r>
              <a:rPr lang="fr-FR" dirty="0" smtClean="0"/>
              <a:t>Facile </a:t>
            </a:r>
            <a:r>
              <a:rPr lang="fr-FR" dirty="0"/>
              <a:t>pour les machines </a:t>
            </a:r>
            <a:r>
              <a:rPr lang="fr-FR" dirty="0" smtClean="0"/>
              <a:t>à générer </a:t>
            </a:r>
            <a:r>
              <a:rPr lang="fr-FR" dirty="0"/>
              <a:t>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Encodage</a:t>
            </a:r>
            <a:endParaRPr lang="fr-FR" dirty="0"/>
          </a:p>
          <a:p>
            <a:pPr lvl="1"/>
            <a:r>
              <a:rPr lang="fr-FR" dirty="0" smtClean="0"/>
              <a:t>dumps(</a:t>
            </a:r>
            <a:r>
              <a:rPr lang="fr-FR" dirty="0" err="1" smtClean="0"/>
              <a:t>obj</a:t>
            </a:r>
            <a:r>
              <a:rPr lang="fr-FR" dirty="0"/>
              <a:t>) -&gt; chaine</a:t>
            </a:r>
          </a:p>
          <a:p>
            <a:r>
              <a:rPr lang="fr-FR" dirty="0" err="1" smtClean="0"/>
              <a:t>Decodage</a:t>
            </a:r>
            <a:endParaRPr lang="fr-FR" dirty="0"/>
          </a:p>
          <a:p>
            <a:pPr lvl="1"/>
            <a:r>
              <a:rPr lang="fr-FR" dirty="0" err="1" smtClean="0"/>
              <a:t>loads</a:t>
            </a:r>
            <a:r>
              <a:rPr lang="fr-FR" dirty="0" smtClean="0"/>
              <a:t>(</a:t>
            </a:r>
            <a:r>
              <a:rPr lang="fr-FR" dirty="0" err="1" smtClean="0"/>
              <a:t>str</a:t>
            </a:r>
            <a:r>
              <a:rPr lang="fr-FR" dirty="0"/>
              <a:t>) -&gt; </a:t>
            </a:r>
            <a:r>
              <a:rPr lang="fr-FR" dirty="0" smtClean="0"/>
              <a:t>objet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PIP </a:t>
            </a:r>
            <a:r>
              <a:rPr lang="fr-FR" dirty="0" err="1" smtClean="0"/>
              <a:t>jsonpickle</a:t>
            </a:r>
            <a:endParaRPr lang="fr-FR" dirty="0" smtClean="0"/>
          </a:p>
          <a:p>
            <a:r>
              <a:rPr lang="fr-FR" dirty="0" err="1" smtClean="0"/>
              <a:t>Pickle</a:t>
            </a:r>
            <a:r>
              <a:rPr lang="fr-FR" dirty="0" smtClean="0"/>
              <a:t> au format JSON n’import quelle classe</a:t>
            </a:r>
          </a:p>
          <a:p>
            <a:r>
              <a:rPr lang="fr-FR" dirty="0" smtClean="0"/>
              <a:t>Encode</a:t>
            </a:r>
          </a:p>
          <a:p>
            <a:pPr lvl="1"/>
            <a:r>
              <a:rPr lang="fr-FR" dirty="0" smtClean="0"/>
              <a:t>Converti un objet x en string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err="1" smtClean="0"/>
              <a:t>json_string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jsonpickle.encode</a:t>
            </a:r>
            <a:r>
              <a:rPr lang="fr-FR" dirty="0" smtClean="0"/>
              <a:t>(x)</a:t>
            </a:r>
          </a:p>
          <a:p>
            <a:r>
              <a:rPr lang="fr-FR" dirty="0" err="1" smtClean="0"/>
              <a:t>Decode</a:t>
            </a:r>
            <a:endParaRPr lang="fr-FR" dirty="0" smtClean="0"/>
          </a:p>
          <a:p>
            <a:pPr lvl="1"/>
            <a:r>
              <a:rPr lang="fr-FR" dirty="0" smtClean="0"/>
              <a:t>Converti une chaine JSON en objet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= </a:t>
            </a:r>
            <a:r>
              <a:rPr lang="fr-FR" dirty="0" err="1" smtClean="0"/>
              <a:t>jsonpickle.decode</a:t>
            </a:r>
            <a:r>
              <a:rPr lang="fr-FR" dirty="0" smtClean="0"/>
              <a:t>(</a:t>
            </a:r>
            <a:r>
              <a:rPr lang="fr-FR" dirty="0" err="1" smtClean="0"/>
              <a:t>json_string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HTTPLib</a:t>
            </a:r>
            <a:r>
              <a:rPr lang="fr-FR" dirty="0" smtClean="0"/>
              <a:t> permet d’effectuer des requêtes HTTP</a:t>
            </a:r>
          </a:p>
          <a:p>
            <a:r>
              <a:rPr lang="fr-FR" dirty="0" smtClean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sys</a:t>
            </a:r>
            <a:endParaRPr lang="fr-FR" dirty="0" smtClean="0"/>
          </a:p>
          <a:p>
            <a:r>
              <a:rPr lang="fr-FR" dirty="0" smtClean="0"/>
              <a:t>Accès à la CLI (Command Line Interface)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 smtClean="0"/>
              <a:t>ys.exit</a:t>
            </a:r>
            <a:r>
              <a:rPr lang="fr-FR" dirty="0" smtClean="0"/>
              <a:t>(0)</a:t>
            </a:r>
          </a:p>
          <a:p>
            <a:pPr lvl="1"/>
            <a:r>
              <a:rPr lang="fr-FR" dirty="0" smtClean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aux arguments de la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Sys.argv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les arguments sont de type – et -- il existe un module pour </a:t>
            </a:r>
            <a:r>
              <a:rPr lang="fr-FR" dirty="0" err="1" smtClean="0"/>
              <a:t>parser</a:t>
            </a:r>
            <a:r>
              <a:rPr lang="fr-FR" dirty="0" smtClean="0"/>
              <a:t> facilement ces argument</a:t>
            </a:r>
          </a:p>
          <a:p>
            <a:pPr lvl="1"/>
            <a:r>
              <a:rPr lang="fr-FR" dirty="0" smtClean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os</a:t>
            </a:r>
          </a:p>
          <a:p>
            <a:pPr lvl="1"/>
            <a:r>
              <a:rPr lang="fr-FR" dirty="0" err="1" smtClean="0"/>
              <a:t>Getcwd</a:t>
            </a:r>
            <a:r>
              <a:rPr lang="fr-FR" dirty="0" smtClean="0"/>
              <a:t>() (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Directory)</a:t>
            </a:r>
          </a:p>
          <a:p>
            <a:pPr lvl="1"/>
            <a:r>
              <a:rPr lang="fr-FR" dirty="0" err="1"/>
              <a:t>o</a:t>
            </a:r>
            <a:r>
              <a:rPr lang="fr-FR" dirty="0" err="1" smtClean="0"/>
              <a:t>s.getcwd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Accés</a:t>
            </a:r>
            <a:r>
              <a:rPr lang="fr-FR" dirty="0" smtClean="0"/>
              <a:t> à une commande système</a:t>
            </a:r>
          </a:p>
          <a:p>
            <a:pPr lvl="1"/>
            <a:r>
              <a:rPr lang="fr-FR" dirty="0" err="1" smtClean="0"/>
              <a:t>os.system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os.popen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la gestion des fichiers</a:t>
            </a:r>
          </a:p>
          <a:p>
            <a:pPr lvl="1"/>
            <a:r>
              <a:rPr lang="fr-FR" dirty="0" smtClean="0"/>
              <a:t>Héritier de Perl</a:t>
            </a:r>
          </a:p>
          <a:p>
            <a:pPr lvl="1"/>
            <a:r>
              <a:rPr lang="fr-FR" dirty="0" smtClean="0"/>
              <a:t>Scripting</a:t>
            </a:r>
          </a:p>
          <a:p>
            <a:pPr lvl="1"/>
            <a:r>
              <a:rPr lang="fr-FR" dirty="0" smtClean="0"/>
              <a:t>Facile</a:t>
            </a:r>
          </a:p>
          <a:p>
            <a:r>
              <a:rPr lang="fr-FR" dirty="0" smtClean="0"/>
              <a:t>Module os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Préférer les chemin relatifs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</TotalTime>
  <Words>704</Words>
  <Application>Microsoft Office PowerPoint</Application>
  <PresentationFormat>Affichage à l'écran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  <vt:lpstr>HTTP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311</cp:revision>
  <dcterms:created xsi:type="dcterms:W3CDTF">2000-04-10T19:33:12Z</dcterms:created>
  <dcterms:modified xsi:type="dcterms:W3CDTF">2017-12-07T10:46:07Z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