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3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slope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p_value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endParaRPr lang="fr-FR" dirty="0" smtClean="0"/>
          </a:p>
          <a:p>
            <a:pPr lvl="1"/>
            <a:r>
              <a:rPr lang="fr-FR" dirty="0" err="1" smtClean="0"/>
              <a:t>intercept</a:t>
            </a:r>
            <a:r>
              <a:rPr lang="fr-FR" dirty="0" smtClean="0"/>
              <a:t> = b</a:t>
            </a:r>
          </a:p>
          <a:p>
            <a:pPr lvl="1"/>
            <a:r>
              <a:rPr lang="fr-FR" dirty="0" err="1" smtClean="0"/>
              <a:t>r_value</a:t>
            </a:r>
            <a:r>
              <a:rPr lang="fr-FR" dirty="0" smtClean="0"/>
              <a:t> le coefficient de corrélation dont la valeur absolue doit être proche de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</a:p>
          <a:p>
            <a:pPr lvl="1"/>
            <a:r>
              <a:rPr lang="fr-FR" dirty="0" smtClean="0"/>
              <a:t>Risque moyen = 511</a:t>
            </a:r>
          </a:p>
          <a:p>
            <a:r>
              <a:rPr lang="fr-FR" dirty="0" smtClean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41.Surface - 286</a:t>
            </a:r>
          </a:p>
          <a:p>
            <a:pPr lvl="1"/>
            <a:r>
              <a:rPr lang="fr-FR" dirty="0" smtClean="0"/>
              <a:t>Risque moyen = 911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830184"/>
            <a:ext cx="3528392" cy="25936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3922"/>
            <a:ext cx="3497177" cy="2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31.7.Surface + 206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92.9% </a:t>
            </a:r>
            <a:r>
              <a:rPr lang="fr-FR" dirty="0"/>
              <a:t>(TB)</a:t>
            </a:r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412</a:t>
            </a:r>
            <a:endParaRPr lang="fr-FR" dirty="0"/>
          </a:p>
          <a:p>
            <a:r>
              <a:rPr lang="fr-FR" dirty="0"/>
              <a:t>Dans le précédent chapitre nous avions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36.Surface - 201</a:t>
            </a:r>
            <a:endParaRPr lang="fr-FR" dirty="0"/>
          </a:p>
          <a:p>
            <a:pPr lvl="1"/>
            <a:r>
              <a:rPr lang="fr-FR" dirty="0"/>
              <a:t>Risque moyen = </a:t>
            </a:r>
            <a:r>
              <a:rPr lang="fr-FR" dirty="0" smtClean="0"/>
              <a:t>530</a:t>
            </a:r>
            <a:endParaRPr lang="fr-FR" dirty="0"/>
          </a:p>
          <a:p>
            <a:r>
              <a:rPr lang="fr-FR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36712"/>
            <a:ext cx="3537011" cy="25667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51" y="3866652"/>
            <a:ext cx="28453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6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</a:t>
            </a:r>
            <a:r>
              <a:rPr lang="fr-FR" dirty="0" smtClean="0"/>
              <a:t>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422</Words>
  <Application>Microsoft Office PowerPoint</Application>
  <PresentationFormat>Affichage à l'écran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Calcul de la régression linéaire</vt:lpstr>
      <vt:lpstr>SciPy</vt:lpstr>
      <vt:lpstr>SciPy</vt:lpstr>
      <vt:lpstr>Interprétation des résultats</vt:lpstr>
      <vt:lpstr>Interprétation après filtrage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292</cp:revision>
  <dcterms:created xsi:type="dcterms:W3CDTF">2000-04-10T19:33:12Z</dcterms:created>
  <dcterms:modified xsi:type="dcterms:W3CDTF">2019-09-13T08:58:03Z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