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84" r:id="rId11"/>
    <p:sldId id="288" r:id="rId12"/>
    <p:sldId id="289" r:id="rId13"/>
    <p:sldId id="280" r:id="rId14"/>
    <p:sldId id="278" r:id="rId15"/>
    <p:sldId id="273" r:id="rId16"/>
    <p:sldId id="275" r:id="rId17"/>
    <p:sldId id="276" r:id="rId18"/>
    <p:sldId id="281" r:id="rId19"/>
    <p:sldId id="282" r:id="rId20"/>
    <p:sldId id="283" r:id="rId21"/>
    <p:sldId id="285" r:id="rId22"/>
    <p:sldId id="28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ceci</a:t>
            </a:r>
            <a:r>
              <a:rPr lang="en-GB" altLang="fr-FR" dirty="0"/>
              <a:t> 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/>
              <a:t>listes</a:t>
            </a:r>
            <a:endParaRPr lang="en-GB" altLang="fr-FR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tuple()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 = {'jack': 4098,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4139}       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 = 4127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							{'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4139,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'jack': 4098}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['jack']						4098							&gt;&gt;&gt; del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	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 = 4127	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							{'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'jack': 4098}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tel.keys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()						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', 'jack']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tel.has_key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('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')			       	1</a:t>
            </a: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Iterable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/>
              <a:t>une</a:t>
            </a:r>
            <a:r>
              <a:rPr lang="en-GB" altLang="fr-FR" sz="2000" dirty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vraie</a:t>
            </a:r>
            <a:r>
              <a:rPr lang="en-GB" altLang="fr-FR" sz="20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def f(x): return 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4170840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</TotalTime>
  <Words>1332</Words>
  <Application>Microsoft Office PowerPoint</Application>
  <PresentationFormat>Affichage à l'écran 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Iterable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262</cp:revision>
  <dcterms:created xsi:type="dcterms:W3CDTF">2000-04-10T19:33:12Z</dcterms:created>
  <dcterms:modified xsi:type="dcterms:W3CDTF">2021-10-11T14:21:16Z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