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88" r:id="rId5"/>
    <p:sldId id="289" r:id="rId6"/>
    <p:sldId id="290" r:id="rId7"/>
    <p:sldId id="269" r:id="rId8"/>
    <p:sldId id="270" r:id="rId9"/>
    <p:sldId id="271" r:id="rId10"/>
    <p:sldId id="282" r:id="rId11"/>
    <p:sldId id="274" r:id="rId12"/>
    <p:sldId id="275" r:id="rId13"/>
    <p:sldId id="276" r:id="rId14"/>
    <p:sldId id="285" r:id="rId15"/>
    <p:sldId id="277" r:id="rId16"/>
    <p:sldId id="278" r:id="rId17"/>
    <p:sldId id="279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Reflexion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dict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</a:t>
            </a:r>
            <a:r>
              <a:rPr lang="fr-FR" dirty="0" smtClean="0"/>
              <a:t>value</a:t>
            </a:r>
          </a:p>
          <a:p>
            <a:pPr lvl="1"/>
            <a:r>
              <a:rPr lang="fr-FR" dirty="0" smtClean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 supers classes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__bases__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 et </a:t>
            </a:r>
            <a:r>
              <a:rPr lang="fr-FR" dirty="0" err="1" smtClean="0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</a:t>
            </a:r>
            <a:r>
              <a:rPr lang="fr-FR" dirty="0" smtClean="0"/>
              <a:t>une classe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Nombre d’élément de la classe</a:t>
            </a:r>
          </a:p>
          <a:p>
            <a:pPr lvl="1"/>
            <a:r>
              <a:rPr lang="fr-FR" dirty="0" smtClean="0"/>
              <a:t>Len()</a:t>
            </a:r>
          </a:p>
          <a:p>
            <a:pPr lvl="1"/>
            <a:r>
              <a:rPr lang="fr-FR" dirty="0" smtClean="0"/>
              <a:t>Redéfinir __</a:t>
            </a:r>
            <a:r>
              <a:rPr lang="fr-FR" dirty="0" err="1" smtClean="0"/>
              <a:t>len</a:t>
            </a:r>
            <a:r>
              <a:rPr lang="fr-FR" dirty="0" smtClean="0"/>
              <a:t>__</a:t>
            </a:r>
          </a:p>
          <a:p>
            <a:pPr lvl="1"/>
            <a:r>
              <a:rPr lang="fr-FR" dirty="0" smtClean="0"/>
              <a:t>Len(</a:t>
            </a:r>
            <a:r>
              <a:rPr lang="fr-FR" dirty="0" err="1" smtClean="0"/>
              <a:t>object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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.__</a:t>
            </a:r>
            <a:r>
              <a:rPr lang="fr-FR" dirty="0" err="1" smtClean="0">
                <a:sym typeface="Wingdings" panose="05000000000000000000" pitchFamily="2" charset="2"/>
              </a:rPr>
              <a:t>len</a:t>
            </a:r>
            <a:r>
              <a:rPr lang="fr-FR" dirty="0" smtClean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 smtClean="0"/>
              <a:t>__</a:t>
            </a:r>
            <a:r>
              <a:rPr lang="fr-FR" sz="2000" dirty="0" err="1" smtClean="0"/>
              <a:t>add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+ 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sub</a:t>
            </a:r>
            <a:r>
              <a:rPr lang="fr-FR" sz="2000" dirty="0" smtClean="0"/>
              <a:t>__ : surcharge de l'opérateur - 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 smtClean="0"/>
              <a:t>__le__ </a:t>
            </a:r>
            <a:r>
              <a:rPr lang="fr-FR" sz="2000" dirty="0"/>
              <a:t>: surcharge de </a:t>
            </a:r>
            <a:r>
              <a:rPr lang="fr-FR" sz="2000"/>
              <a:t>l'opérateur </a:t>
            </a:r>
            <a:r>
              <a:rPr lang="fr-FR" sz="2000" smtClean="0"/>
              <a:t>&lt;=</a:t>
            </a:r>
            <a:endParaRPr lang="fr-FR" sz="2000" dirty="0"/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lt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&lt;</a:t>
            </a:r>
          </a:p>
          <a:p>
            <a:r>
              <a:rPr lang="fr-FR" sz="2000" dirty="0" smtClean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eq</a:t>
            </a:r>
            <a:r>
              <a:rPr lang="fr-FR" sz="2000" dirty="0" smtClean="0"/>
              <a:t>__ : ==</a:t>
            </a:r>
          </a:p>
          <a:p>
            <a:r>
              <a:rPr lang="fr-FR" sz="2000" dirty="0" smtClean="0"/>
              <a:t>__ne__ : !=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Renvoie le dictionnaire des attributs de la classe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Permet de modifier ce dictionnaire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Pickle</a:t>
            </a:r>
            <a:endParaRPr lang="fr-FR" dirty="0" smtClean="0"/>
          </a:p>
          <a:p>
            <a:r>
              <a:rPr lang="fr-FR" dirty="0" smtClean="0"/>
              <a:t>__</a:t>
            </a:r>
            <a:r>
              <a:rPr lang="fr-FR" dirty="0" err="1" smtClean="0"/>
              <a:t>dir</a:t>
            </a:r>
            <a:r>
              <a:rPr lang="fr-FR" dirty="0" smtClean="0"/>
              <a:t>__(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Permet de liste les attributs </a:t>
            </a:r>
            <a:r>
              <a:rPr lang="fr-FR" smtClean="0"/>
              <a:t>d’une classe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dirty="0" err="1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possède un typage dynamique</a:t>
            </a:r>
          </a:p>
          <a:p>
            <a:r>
              <a:rPr lang="fr-FR" dirty="0" smtClean="0"/>
              <a:t>Il est possible d’accéder aux données du type de l’objet</a:t>
            </a:r>
          </a:p>
          <a:p>
            <a:pPr lvl="1"/>
            <a:r>
              <a:rPr lang="fr-FR" dirty="0" smtClean="0"/>
              <a:t>Et de les modifier</a:t>
            </a:r>
          </a:p>
          <a:p>
            <a:r>
              <a:rPr lang="fr-FR" dirty="0" smtClean="0"/>
              <a:t>Appelé Réflexion</a:t>
            </a:r>
          </a:p>
          <a:p>
            <a:pPr lvl="1"/>
            <a:r>
              <a:rPr lang="fr-FR" dirty="0" smtClean="0"/>
              <a:t>Introspection</a:t>
            </a:r>
          </a:p>
          <a:p>
            <a:r>
              <a:rPr lang="fr-FR" dirty="0" smtClean="0"/>
              <a:t>Méthodes spéciales</a:t>
            </a:r>
          </a:p>
          <a:p>
            <a:pPr lvl="1"/>
            <a:r>
              <a:rPr lang="fr-FR" dirty="0" smtClean="0"/>
              <a:t>__XXXX__</a:t>
            </a:r>
            <a:endParaRPr lang="fr-FR" dirty="0"/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Constructeur,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pPr lvl="1"/>
            <a:r>
              <a:rPr lang="fr-FR" dirty="0" err="1" smtClean="0"/>
              <a:t>Initialisateur</a:t>
            </a:r>
            <a:r>
              <a:rPr lang="fr-FR" dirty="0" smtClean="0"/>
              <a:t>, est appelé par __new__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del</a:t>
            </a:r>
            <a:r>
              <a:rPr lang="fr-FR" dirty="0" smtClean="0"/>
              <a:t>__ : destructeur</a:t>
            </a:r>
          </a:p>
          <a:p>
            <a:pPr lvl="1"/>
            <a:r>
              <a:rPr lang="fr-FR" dirty="0" smtClean="0"/>
              <a:t>Dernière méthode appelée avant destruction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dirty="0" smtClean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détaillé d’instanciation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une classe est également un objet</a:t>
            </a:r>
          </a:p>
          <a:p>
            <a:pPr lvl="1"/>
            <a:r>
              <a:rPr lang="fr-FR" dirty="0" smtClean="0"/>
              <a:t>Tout est objet en Python</a:t>
            </a:r>
          </a:p>
          <a:p>
            <a:r>
              <a:rPr lang="fr-FR" dirty="0" smtClean="0"/>
              <a:t>Lors de l’instanciation d’une classe Python appel 2 méthodes dans l’ordre suivant</a:t>
            </a:r>
          </a:p>
          <a:p>
            <a:pPr lvl="1"/>
            <a:r>
              <a:rPr lang="fr-FR" dirty="0" smtClean="0"/>
              <a:t>__new__()</a:t>
            </a:r>
          </a:p>
          <a:p>
            <a:pPr lvl="1"/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__new__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__new__ est le constructeur réel de la classe</a:t>
            </a:r>
          </a:p>
          <a:p>
            <a:r>
              <a:rPr lang="fr-FR" dirty="0" smtClean="0"/>
              <a:t>Si __new__ renvoie une instance de classe, il créé le paramètre self pour le passer à 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r>
              <a:rPr lang="fr-FR" dirty="0" smtClean="0"/>
              <a:t>Sinon c’est un appel statique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</a:t>
            </a:r>
            <a:r>
              <a:rPr lang="fr-FR" dirty="0" smtClean="0"/>
              <a:t>modelées </a:t>
            </a:r>
            <a:r>
              <a:rPr lang="fr-FR" dirty="0"/>
              <a:t>par rapport à la </a:t>
            </a:r>
            <a:r>
              <a:rPr lang="fr-FR" dirty="0" err="1"/>
              <a:t>métaclasse</a:t>
            </a:r>
            <a:r>
              <a:rPr lang="fr-FR" dirty="0"/>
              <a:t>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Lors de l’exécution de __new__</a:t>
            </a:r>
          </a:p>
          <a:p>
            <a:r>
              <a:rPr lang="fr-FR" dirty="0" smtClean="0"/>
              <a:t>Il s’agit de l’implémentation de l’interpréteur Python</a:t>
            </a:r>
          </a:p>
          <a:p>
            <a:r>
              <a:rPr lang="fr-FR" dirty="0" smtClean="0"/>
              <a:t>Il est possible de changer la </a:t>
            </a:r>
            <a:r>
              <a:rPr lang="fr-FR" dirty="0" err="1" smtClean="0"/>
              <a:t>métaclasse</a:t>
            </a:r>
            <a:endParaRPr lang="fr-FR" dirty="0" smtClean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setattr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 en écriture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delattr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appelée pour effacer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</TotalTime>
  <Words>541</Words>
  <Application>Microsoft Office PowerPoint</Application>
  <PresentationFormat>Affichage à l'écran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Monotype Sorts</vt:lpstr>
      <vt:lpstr>Times New Roman</vt:lpstr>
      <vt:lpstr>Wingdings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__getattr__</vt:lpstr>
      <vt:lpstr>__setattr__</vt:lpstr>
      <vt:lpstr>__delattr__</vt:lpstr>
      <vt:lpstr>__dict__</vt:lpstr>
      <vt:lpstr>In et contains</vt:lpstr>
      <vt:lpstr>Surcharge des opérateurs</vt:lpstr>
      <vt:lpstr>Liste des attributs</vt:lpstr>
      <vt:lpstr>Map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321</cp:revision>
  <dcterms:created xsi:type="dcterms:W3CDTF">2000-04-10T19:33:12Z</dcterms:created>
  <dcterms:modified xsi:type="dcterms:W3CDTF">2024-06-18T11:47:36Z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