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8" r:id="rId5"/>
    <p:sldId id="269" r:id="rId6"/>
    <p:sldId id="270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9" d="100"/>
          <a:sy n="79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19</a:t>
            </a:r>
            <a:endParaRPr lang="fr-FR" altLang="fr-FR" dirty="0"/>
          </a:p>
          <a:p>
            <a:pPr eaLnBrk="1" hangingPunct="1"/>
            <a:r>
              <a:rPr lang="fr-FR" altLang="fr-FR" dirty="0"/>
              <a:t>IHM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créer des IHM lourdes avec Python</a:t>
            </a:r>
          </a:p>
          <a:p>
            <a:r>
              <a:rPr lang="fr-FR" dirty="0"/>
              <a:t>Réutilise une vieille librairie graphique TK</a:t>
            </a:r>
          </a:p>
          <a:p>
            <a:r>
              <a:rPr lang="fr-FR" dirty="0"/>
              <a:t>Le module s’appelle </a:t>
            </a:r>
            <a:r>
              <a:rPr lang="fr-FR" dirty="0" err="1"/>
              <a:t>TKInter</a:t>
            </a:r>
            <a:endParaRPr lang="fr-FR" dirty="0"/>
          </a:p>
          <a:p>
            <a:pPr lvl="1"/>
            <a:r>
              <a:rPr lang="fr-FR" dirty="0"/>
              <a:t>Ce module permet de créer des interfaces graphiques en offrant une passerelle entre Python et la bibliothèque </a:t>
            </a:r>
            <a:r>
              <a:rPr lang="fr-FR" dirty="0" err="1"/>
              <a:t>Tk</a:t>
            </a:r>
            <a:endParaRPr lang="fr-FR" dirty="0"/>
          </a:p>
          <a:p>
            <a:pPr lvl="1"/>
            <a:r>
              <a:rPr lang="fr-FR" dirty="0" err="1"/>
              <a:t>Tkinter</a:t>
            </a:r>
            <a:r>
              <a:rPr lang="fr-FR" dirty="0"/>
              <a:t> (</a:t>
            </a:r>
            <a:r>
              <a:rPr lang="fr-FR" dirty="0" err="1"/>
              <a:t>Tk</a:t>
            </a:r>
            <a:r>
              <a:rPr lang="fr-FR" dirty="0"/>
              <a:t> interface) est un module intégré à la bibliothèque standard de Python</a:t>
            </a:r>
          </a:p>
          <a:p>
            <a:pPr lvl="1"/>
            <a:r>
              <a:rPr lang="fr-FR" dirty="0" err="1"/>
              <a:t>Tkinter</a:t>
            </a:r>
            <a:r>
              <a:rPr lang="fr-FR" dirty="0"/>
              <a:t> est disponible sur Windows et la plupart des systèmes Unix</a:t>
            </a:r>
          </a:p>
        </p:txBody>
      </p:sp>
    </p:spTree>
    <p:extLst>
      <p:ext uri="{BB962C8B-B14F-4D97-AF65-F5344CB8AC3E}">
        <p14:creationId xmlns:p14="http://schemas.microsoft.com/office/powerpoint/2010/main" val="354217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Window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0" y="1412776"/>
            <a:ext cx="6986598" cy="4489322"/>
          </a:xfrm>
          <a:prstGeom prst="rect">
            <a:avLst/>
          </a:prstGeom>
        </p:spPr>
      </p:pic>
      <p:pic>
        <p:nvPicPr>
          <p:cNvPr id="1026" name="Picture 2" descr="Notre première fenêtre avec Tki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15049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412776"/>
            <a:ext cx="6829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585912"/>
            <a:ext cx="66389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26229-1357-2E7B-863B-F90BABEA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B73DB-78E7-15E6-38BD-F9575FE0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PyQt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10955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</TotalTime>
  <Words>73</Words>
  <Application>Microsoft Office PowerPoint</Application>
  <PresentationFormat>Affichage à l'écran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TK</vt:lpstr>
      <vt:lpstr>Window</vt:lpstr>
      <vt:lpstr>Widgets</vt:lpstr>
      <vt:lpstr>Widgets</vt:lpstr>
      <vt:lpstr>Qt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295</cp:revision>
  <dcterms:created xsi:type="dcterms:W3CDTF">2000-04-10T19:33:12Z</dcterms:created>
  <dcterms:modified xsi:type="dcterms:W3CDTF">2023-07-02T17:22:59Z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