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22083-6EAE-E9BD-41BA-CEEF0D5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Qt (prononcé officiellement en anglais </a:t>
            </a:r>
            <a:r>
              <a:rPr lang="fr-FR" sz="2400" dirty="0" err="1"/>
              <a:t>cute</a:t>
            </a:r>
            <a:r>
              <a:rPr lang="fr-FR" sz="2400" dirty="0"/>
              <a:t> mais couramment prononcé Q.T. est :</a:t>
            </a:r>
          </a:p>
          <a:p>
            <a:pPr lvl="1"/>
            <a:r>
              <a:rPr lang="fr-FR" sz="2000" dirty="0"/>
              <a:t>une API orientée objet et développée en C++ qui offre des composants d'interface graphique (widgets)</a:t>
            </a:r>
          </a:p>
          <a:p>
            <a:pPr lvl="1"/>
            <a:r>
              <a:rPr lang="fr-FR" sz="2400" dirty="0"/>
              <a:t>par certains aspects, elle ressemble à un </a:t>
            </a:r>
            <a:r>
              <a:rPr lang="fr-FR" sz="2400" dirty="0" err="1"/>
              <a:t>framework</a:t>
            </a:r>
            <a:r>
              <a:rPr lang="fr-FR" sz="2400" dirty="0"/>
              <a:t> lorsqu'on l'utilise pour concevoir des interfaces graphiques</a:t>
            </a:r>
          </a:p>
          <a:p>
            <a:r>
              <a:rPr lang="fr-FR" sz="2400" dirty="0"/>
              <a:t>Qt permet la portabilité des applications</a:t>
            </a:r>
          </a:p>
          <a:p>
            <a:r>
              <a:rPr lang="fr-FR" sz="2400" dirty="0"/>
              <a:t>Les environnements pris en charge sont les Unix, Linux, Windows, Mac OS X, </a:t>
            </a:r>
            <a:r>
              <a:rPr lang="fr-FR" sz="2400" dirty="0" err="1"/>
              <a:t>Tizen</a:t>
            </a:r>
            <a:r>
              <a:rPr lang="fr-FR" sz="2400" dirty="0"/>
              <a:t> et également </a:t>
            </a:r>
            <a:r>
              <a:rPr lang="fr-FR" sz="2400" dirty="0" err="1"/>
              <a:t>Genode</a:t>
            </a:r>
            <a:r>
              <a:rPr lang="fr-FR" sz="2400" dirty="0"/>
              <a:t>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AD13B-9088-A41B-2A3A-A43D16B7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63004"/>
            <a:ext cx="2095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8AC2C0A-1798-57A5-A3F1-0B60EF4C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3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EA03-0713-215F-CC9D-4A92BFB2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A1599-8D9A-BA8E-C6A7-5421E6E2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6480720" cy="5040560"/>
          </a:xfrm>
        </p:spPr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est un module libre qui permet de lier le langage Python avec la bibliothèque Qt distribué sous deux licences : une commerciale et la GNU GPL</a:t>
            </a:r>
          </a:p>
          <a:p>
            <a:pPr lvl="1"/>
            <a:r>
              <a:rPr lang="fr-FR" dirty="0"/>
              <a:t>Il permet ainsi de créer des interfaces graphiques en Python</a:t>
            </a:r>
          </a:p>
          <a:p>
            <a:r>
              <a:rPr lang="fr-FR" dirty="0" err="1"/>
              <a:t>PySide</a:t>
            </a:r>
            <a:r>
              <a:rPr lang="fr-FR" dirty="0"/>
              <a:t> qui est un binding qui permet de lier le langage Python avec la bibliothèque Qt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808656-3573-1428-D87A-F35472B2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2338387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55C7A-5AAD-FB17-D6D7-D18EF614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Creator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9F233-7788-07C9-622B-DC3BB1BF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de Qt et </a:t>
            </a:r>
            <a:r>
              <a:rPr lang="fr-FR" dirty="0" err="1"/>
              <a:t>PyQT</a:t>
            </a:r>
            <a:endParaRPr lang="fr-FR" dirty="0"/>
          </a:p>
          <a:p>
            <a:pPr lvl="1"/>
            <a:r>
              <a:rPr lang="fr-FR" dirty="0"/>
              <a:t>Non libre</a:t>
            </a:r>
          </a:p>
          <a:p>
            <a:r>
              <a:rPr lang="fr-FR" dirty="0"/>
              <a:t>Qt Designer</a:t>
            </a:r>
          </a:p>
          <a:p>
            <a:pPr lvl="1"/>
            <a:r>
              <a:rPr lang="fr-FR" dirty="0"/>
              <a:t>Libre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E231ED-FFEF-14E9-4E52-FFC41B28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2095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45E61-C0C9-4B00-ED61-FE026DBB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3182B-2010-45DA-8654-9B001DDB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/>
              <a:t> PyQt6-tools</a:t>
            </a:r>
          </a:p>
        </p:txBody>
      </p:sp>
    </p:spTree>
    <p:extLst>
      <p:ext uri="{BB962C8B-B14F-4D97-AF65-F5344CB8AC3E}">
        <p14:creationId xmlns:p14="http://schemas.microsoft.com/office/powerpoint/2010/main" val="42805557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175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Python</vt:lpstr>
      <vt:lpstr>Présentation PowerPoint</vt:lpstr>
      <vt:lpstr>PyQt</vt:lpstr>
      <vt:lpstr>Qt Creator</vt:lpstr>
      <vt:lpstr>Installation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2023-11-26T19:57:28Z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