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3</a:t>
            </a:r>
          </a:p>
          <a:p>
            <a:pPr eaLnBrk="1" hangingPunct="1"/>
            <a:r>
              <a:rPr lang="fr-FR" altLang="fr-FR" dirty="0"/>
              <a:t>Actions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EEB950-4C91-1FE5-ADCA-A0BF95E96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1052736"/>
            <a:ext cx="2095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DF7E2C-2CEC-5388-3647-8A312E544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Gestionnaire d’évènement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366E5F-99E9-2A04-E30A-C04C54ECF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méthodes </a:t>
            </a:r>
            <a:r>
              <a:rPr lang="fr-FR" dirty="0" err="1"/>
              <a:t>events</a:t>
            </a:r>
            <a:r>
              <a:rPr lang="fr-FR" dirty="0"/>
              <a:t> proviennent de </a:t>
            </a:r>
            <a:r>
              <a:rPr lang="fr-FR" dirty="0" err="1"/>
              <a:t>QMainWindow</a:t>
            </a:r>
            <a:endParaRPr lang="fr-FR" dirty="0"/>
          </a:p>
          <a:p>
            <a:pPr lvl="1"/>
            <a:r>
              <a:rPr lang="fr-FR" dirty="0"/>
              <a:t>Héritage</a:t>
            </a:r>
          </a:p>
          <a:p>
            <a:pPr lvl="1"/>
            <a:r>
              <a:rPr lang="fr-FR" dirty="0"/>
              <a:t>Proviennent de </a:t>
            </a:r>
            <a:r>
              <a:rPr lang="fr-FR" dirty="0" err="1"/>
              <a:t>QMouseEvent</a:t>
            </a:r>
            <a:endParaRPr lang="fr-FR" dirty="0"/>
          </a:p>
          <a:p>
            <a:pPr lvl="1"/>
            <a:r>
              <a:rPr lang="fr-FR" dirty="0"/>
              <a:t>A activer avec </a:t>
            </a:r>
            <a:r>
              <a:rPr lang="fr-FR" b="0" i="0" dirty="0" err="1">
                <a:solidFill>
                  <a:srgbClr val="009FB7"/>
                </a:solidFill>
                <a:effectLst/>
                <a:latin typeface="Source Code Pro" panose="020B0509030403020204" pitchFamily="49" charset="0"/>
              </a:rPr>
              <a:t>self.setMouseTracking</a:t>
            </a:r>
            <a:r>
              <a:rPr lang="fr-FR" b="0" i="0" dirty="0">
                <a:solidFill>
                  <a:srgbClr val="009FB7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fr-FR" b="0" i="0" dirty="0" err="1">
                <a:solidFill>
                  <a:srgbClr val="009FB7"/>
                </a:solidFill>
                <a:effectLst/>
                <a:latin typeface="Source Code Pro" panose="020B0509030403020204" pitchFamily="49" charset="0"/>
              </a:rPr>
              <a:t>True</a:t>
            </a:r>
            <a:r>
              <a:rPr lang="fr-FR" b="0" i="0" dirty="0">
                <a:solidFill>
                  <a:srgbClr val="009FB7"/>
                </a:solidFill>
                <a:effectLst/>
                <a:latin typeface="Source Code Pro" panose="020B0509030403020204" pitchFamily="49" charset="0"/>
              </a:rPr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9467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BF84CF-72E4-1BDA-14EA-8E73B876F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détaillée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89D551-C311-7380-3C2F-529D0FE67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4CE561-9B32-06BA-8B93-8BBD2A960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988840"/>
            <a:ext cx="5317962" cy="324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2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674BCA-C248-A1F6-4752-BBBD9740C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43EA75-09F2-1B04-9813-E494F219B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Maintenant il faut interagir avec Qt</a:t>
            </a:r>
          </a:p>
          <a:p>
            <a:pPr lvl="1"/>
            <a:r>
              <a:rPr lang="fr-FR" dirty="0" err="1"/>
              <a:t>Signals</a:t>
            </a:r>
            <a:endParaRPr lang="fr-FR" dirty="0"/>
          </a:p>
          <a:p>
            <a:pPr lvl="1"/>
            <a:r>
              <a:rPr lang="fr-FR" dirty="0"/>
              <a:t>Slots</a:t>
            </a:r>
          </a:p>
          <a:p>
            <a:pPr lvl="1"/>
            <a:r>
              <a:rPr lang="fr-FR" dirty="0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132330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ABE528-90D5-CD1C-9362-3178194B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Signaux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FD60A7-8E3B-91FF-6E0B-0218512C3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actions sont généralement des verbes suffixés par *</a:t>
            </a:r>
            <a:r>
              <a:rPr lang="fr-FR" dirty="0" err="1"/>
              <a:t>ed</a:t>
            </a:r>
            <a:endParaRPr lang="fr-FR" dirty="0"/>
          </a:p>
          <a:p>
            <a:pPr lvl="1"/>
            <a:r>
              <a:rPr lang="fr-FR" dirty="0"/>
              <a:t>Par exemple </a:t>
            </a:r>
            <a:r>
              <a:rPr lang="fr-FR" dirty="0" err="1"/>
              <a:t>clicked</a:t>
            </a:r>
            <a:endParaRPr lang="fr-FR" dirty="0"/>
          </a:p>
          <a:p>
            <a:r>
              <a:rPr lang="fr-FR" dirty="0"/>
              <a:t>Un signal permet de lier un évènement d’un widget à une méthode</a:t>
            </a:r>
          </a:p>
          <a:p>
            <a:pPr lvl="1"/>
            <a:r>
              <a:rPr lang="fr-FR" dirty="0"/>
              <a:t>Propriété </a:t>
            </a:r>
            <a:r>
              <a:rPr lang="fr-FR" dirty="0" err="1"/>
              <a:t>connect</a:t>
            </a:r>
            <a:endParaRPr lang="fr-FR" dirty="0"/>
          </a:p>
          <a:p>
            <a:pPr lvl="1"/>
            <a:r>
              <a:rPr lang="fr-FR" dirty="0"/>
              <a:t>En python une fonction peut prendre en paramètre une fonction</a:t>
            </a:r>
          </a:p>
          <a:p>
            <a:pPr lvl="1"/>
            <a:r>
              <a:rPr lang="fr-FR" dirty="0"/>
              <a:t>La fonction appelée est un slot</a:t>
            </a:r>
          </a:p>
        </p:txBody>
      </p:sp>
    </p:spTree>
    <p:extLst>
      <p:ext uri="{BB962C8B-B14F-4D97-AF65-F5344CB8AC3E}">
        <p14:creationId xmlns:p14="http://schemas.microsoft.com/office/powerpoint/2010/main" val="183807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2CAC3C-2B61-1C3C-33A7-5B149F05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Slot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66B04F-FA26-F919-51AD-F5C758D2F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fonction slot est connectée au signal par la fonction </a:t>
            </a:r>
            <a:r>
              <a:rPr lang="fr-FR" dirty="0" err="1"/>
              <a:t>connect</a:t>
            </a:r>
            <a:r>
              <a:rPr lang="fr-FR" dirty="0"/>
              <a:t>()</a:t>
            </a:r>
          </a:p>
          <a:p>
            <a:r>
              <a:rPr lang="fr-FR" dirty="0"/>
              <a:t> Peut-être décorée par @pyqtSlot()</a:t>
            </a:r>
          </a:p>
          <a:p>
            <a:pPr lvl="1"/>
            <a:r>
              <a:rPr lang="fr-FR" dirty="0"/>
              <a:t>Pour ne pas être confondue </a:t>
            </a:r>
            <a:r>
              <a:rPr lang="fr-FR"/>
              <a:t>avec une </a:t>
            </a:r>
            <a:r>
              <a:rPr lang="fr-FR" dirty="0"/>
              <a:t>méthode de traitement</a:t>
            </a:r>
          </a:p>
          <a:p>
            <a:pPr lvl="1"/>
            <a:r>
              <a:rPr lang="fr-FR" dirty="0"/>
              <a:t>Inutile en MVC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C3286E7-8898-BBF6-36BF-20E9303BB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832" y="3481278"/>
            <a:ext cx="4679085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3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90191-F253-F200-74B3-906A7CB8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Passage de paramètre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E1630C-52A4-576A-D60D-40092922E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Certains signaux peuvent avoir des paramètres</a:t>
            </a:r>
          </a:p>
          <a:p>
            <a:pPr lvl="1"/>
            <a:r>
              <a:rPr lang="fr-FR" dirty="0" err="1"/>
              <a:t>Checked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741B65-AB0F-712E-1E10-1A0FB859E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893448"/>
            <a:ext cx="5400600" cy="420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6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29719-B1DD-7F08-721D-6D009618C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Widget en attribut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0458D2-ABA5-7F91-B499-A752073A7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préférable d’avoir les widgets en attribut</a:t>
            </a:r>
          </a:p>
          <a:p>
            <a:pPr lvl="1"/>
            <a:r>
              <a:rPr lang="fr-FR" dirty="0"/>
              <a:t>Stockage de l’état</a:t>
            </a:r>
          </a:p>
          <a:p>
            <a:pPr lvl="1"/>
            <a:r>
              <a:rPr lang="fr-FR" dirty="0"/>
              <a:t>Passage de paramètre inutile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4F52708-C83F-97A4-F79D-FD30B30D8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150" y="2852936"/>
            <a:ext cx="5417806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79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2C5C3D-248F-7543-BBBD-FCD0179E1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Layout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A09A83-B2ED-9185-362B-F237FCD50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3866181" cy="5040560"/>
          </a:xfrm>
        </p:spPr>
        <p:txBody>
          <a:bodyPr/>
          <a:lstStyle/>
          <a:p>
            <a:r>
              <a:rPr lang="fr-FR" dirty="0"/>
              <a:t>La mise en page d’une fenêtre peut être difficile</a:t>
            </a:r>
          </a:p>
          <a:p>
            <a:r>
              <a:rPr lang="fr-FR" dirty="0"/>
              <a:t>Les widgets *</a:t>
            </a:r>
            <a:r>
              <a:rPr lang="fr-FR" dirty="0" err="1"/>
              <a:t>Layout</a:t>
            </a:r>
            <a:r>
              <a:rPr lang="fr-FR" dirty="0"/>
              <a:t> permettent de faciliter la mise en page</a:t>
            </a:r>
          </a:p>
          <a:p>
            <a:pPr lvl="1"/>
            <a:r>
              <a:rPr lang="fr-FR" dirty="0"/>
              <a:t>Hérite de </a:t>
            </a:r>
            <a:r>
              <a:rPr lang="fr-FR" dirty="0" err="1"/>
              <a:t>QvLayout</a:t>
            </a:r>
            <a:endParaRPr lang="fr-FR" dirty="0"/>
          </a:p>
          <a:p>
            <a:pPr lvl="1"/>
            <a:r>
              <a:rPr lang="fr-FR" dirty="0"/>
              <a:t>Le plus simple : </a:t>
            </a:r>
            <a:r>
              <a:rPr lang="fr-FR" dirty="0" err="1"/>
              <a:t>QvBoxLayout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A727BD2-EC2E-7164-74CB-4ADB142FD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694" y="1052736"/>
            <a:ext cx="5163888" cy="475252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A131B91-F33A-A91B-041A-A42A4ED71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5445224"/>
            <a:ext cx="1966130" cy="144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7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292085-B253-3B38-61EB-B6C57F69F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9771CC-C62B-AD18-F20F-525BADF63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évènement est le résultat d’une action utilisateur ou système</a:t>
            </a:r>
          </a:p>
          <a:p>
            <a:r>
              <a:rPr lang="fr-FR" dirty="0"/>
              <a:t>Exemples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56B8D34-D814-BFAE-D346-9508A943E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199" y="3356992"/>
            <a:ext cx="4764623" cy="191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66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DF6229-4C79-95AE-3B0B-6A265DB1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819973-2DDF-63CA-0823-0E6E7FEB3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4464496" cy="5040560"/>
          </a:xfrm>
        </p:spPr>
        <p:txBody>
          <a:bodyPr/>
          <a:lstStyle/>
          <a:p>
            <a:r>
              <a:rPr lang="fr-FR" dirty="0"/>
              <a:t>Rien ne se passe ?</a:t>
            </a:r>
          </a:p>
          <a:p>
            <a:r>
              <a:rPr lang="fr-FR" dirty="0"/>
              <a:t>Mais d’où viennent ces méthodes</a:t>
            </a:r>
          </a:p>
          <a:p>
            <a:pPr lvl="1"/>
            <a:r>
              <a:rPr lang="fr-FR" dirty="0"/>
              <a:t>Héritage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5EE7C3-16DE-3408-AE5A-B27E733D3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957" y="1556792"/>
            <a:ext cx="4873890" cy="419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7382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2675</TotalTime>
  <Words>195</Words>
  <Application>Microsoft Office PowerPoint</Application>
  <PresentationFormat>Affichage à l'écran (4:3)</PresentationFormat>
  <Paragraphs>44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Monotype Sorts</vt:lpstr>
      <vt:lpstr>Source Code Pro</vt:lpstr>
      <vt:lpstr>Times New Roman</vt:lpstr>
      <vt:lpstr>cvc</vt:lpstr>
      <vt:lpstr>Présentation PowerPoint</vt:lpstr>
      <vt:lpstr>Actions</vt:lpstr>
      <vt:lpstr>Signaux</vt:lpstr>
      <vt:lpstr>Slot</vt:lpstr>
      <vt:lpstr>Passage de paramètre</vt:lpstr>
      <vt:lpstr>Widget en attribut</vt:lpstr>
      <vt:lpstr>Layout</vt:lpstr>
      <vt:lpstr>Event</vt:lpstr>
      <vt:lpstr>Exemple</vt:lpstr>
      <vt:lpstr>Gestionnaire d’évènement</vt:lpstr>
      <vt:lpstr>Utilisation détaillée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199</cp:revision>
  <dcterms:created xsi:type="dcterms:W3CDTF">2000-04-10T19:33:12Z</dcterms:created>
  <dcterms:modified xsi:type="dcterms:W3CDTF">2023-11-26T21:17:12Z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