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Widgets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2FFD5-C623-7218-0A8D-E4DD7F1C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E6750-5ABA-08D9-B800-7EFDA963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4549DA-ED99-C5B3-3814-9838F974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40561" cy="50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6CA67-FA03-9DA9-1A0E-83BA2B0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C1738-4C0E-0F5B-8EE5-64819377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88BED-C68D-A265-020B-C8777BEF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-43016"/>
            <a:ext cx="5112568" cy="69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B02F2-58A6-5DBA-6741-E468B90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QLabel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3F579-A057-83D6-5D4E-CE7CA7D8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plus simple</a:t>
            </a:r>
          </a:p>
          <a:p>
            <a:pPr lvl="1"/>
            <a:r>
              <a:rPr lang="fr-FR" dirty="0"/>
              <a:t>Propriété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Par constructeur ou setter</a:t>
            </a:r>
          </a:p>
          <a:p>
            <a:pPr lvl="1"/>
            <a:r>
              <a:rPr lang="fr-FR" dirty="0"/>
              <a:t>Héritage de </a:t>
            </a:r>
            <a:r>
              <a:rPr lang="fr-FR" dirty="0" err="1"/>
              <a:t>Qwidget</a:t>
            </a:r>
            <a:endParaRPr lang="fr-FR" dirty="0"/>
          </a:p>
          <a:p>
            <a:pPr lvl="1"/>
            <a:r>
              <a:rPr lang="fr-FR" dirty="0"/>
              <a:t>Tous les widgets fonctionnent de manière identique</a:t>
            </a:r>
          </a:p>
          <a:p>
            <a:pPr lvl="1"/>
            <a:r>
              <a:rPr lang="en-US" dirty="0"/>
              <a:t>widget = </a:t>
            </a:r>
            <a:r>
              <a:rPr lang="en-US" dirty="0" err="1"/>
              <a:t>QLabel</a:t>
            </a:r>
            <a:r>
              <a:rPr lang="en-US" dirty="0"/>
              <a:t>("1")</a:t>
            </a:r>
          </a:p>
          <a:p>
            <a:pPr lvl="1"/>
            <a:r>
              <a:rPr lang="en-US" dirty="0" err="1"/>
              <a:t>widget.setText</a:t>
            </a:r>
            <a:r>
              <a:rPr lang="en-US" dirty="0"/>
              <a:t>("2")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21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3401B-AF43-8066-F0C0-FA66976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QCheckBox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D61A7-CC0D-452B-2AA7-7C1533B8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C7ED7D-A88A-F4AB-A813-DC37EBF5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24" y="1142165"/>
            <a:ext cx="6982188" cy="53564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4B95A9-7ACB-F985-06F3-8BEDA84A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0" y="4412031"/>
            <a:ext cx="3068050" cy="20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6064D-ED9A-32AD-701D-BD5FAE69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QComboBox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E390F-E890-24DC-214C-3A0D3F5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A122D9-B132-1997-6CFA-01BF2111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974"/>
            <a:ext cx="5940736" cy="53943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614C47-15DB-53F8-3875-E62A65C5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98" y="4293096"/>
            <a:ext cx="2898641" cy="19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2DF5D-BFA6-A1DB-89BB-87C2DEB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QListWidget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F8225-0AA1-4AF8-56C7-E0606E82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A87E6-48F3-C05B-C6F3-8480E57A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209"/>
            <a:ext cx="7146420" cy="52971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D3A9DD-4C65-255F-50DF-567B140A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453318"/>
            <a:ext cx="2824883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B8383-5EAA-FF8F-301E-494D502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QLineEdit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4D378-73F7-1250-9C1F-AF563D9B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86D3C7-BBF9-E60A-2E81-D77A666D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6" y="1190754"/>
            <a:ext cx="8031729" cy="5262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E3C693-77E8-7A79-1F11-236909F9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179951"/>
            <a:ext cx="1905165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323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41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Widgets</vt:lpstr>
      <vt:lpstr>Exemple</vt:lpstr>
      <vt:lpstr>QLabel</vt:lpstr>
      <vt:lpstr>QCheckBox</vt:lpstr>
      <vt:lpstr>QComboBox</vt:lpstr>
      <vt:lpstr>QListWidget</vt:lpstr>
      <vt:lpstr>QLineEdit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198</cp:revision>
  <dcterms:created xsi:type="dcterms:W3CDTF">2000-04-10T19:33:12Z</dcterms:created>
  <dcterms:modified xsi:type="dcterms:W3CDTF">2023-11-26T20:38:57Z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