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59" r:id="rId5"/>
    <p:sldId id="260" r:id="rId6"/>
    <p:sldId id="262" r:id="rId7"/>
    <p:sldId id="267" r:id="rId8"/>
    <p:sldId id="268" r:id="rId9"/>
    <p:sldId id="269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steps for</a:t>
            </a:r>
            <a:r>
              <a:rPr lang="en-US" baseline="0" dirty="0"/>
              <a:t> using the designer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Qt</a:t>
            </a:r>
            <a:r>
              <a:rPr lang="en-US" dirty="0"/>
              <a:t> Designer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5870"/>
            <a:ext cx="6403502" cy="39356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err="1"/>
              <a:t>Qt</a:t>
            </a:r>
            <a:r>
              <a:rPr lang="en-US" sz="2400" dirty="0"/>
              <a:t> Designer to design the visual part of the widget (without logic).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Using the </a:t>
            </a:r>
            <a:r>
              <a:rPr lang="en-US" sz="2400" b="1" dirty="0"/>
              <a:t>“pyuic5”</a:t>
            </a:r>
            <a:r>
              <a:rPr lang="en-US" sz="2400" dirty="0"/>
              <a:t> command transform the generated XML .</a:t>
            </a:r>
            <a:r>
              <a:rPr lang="en-US" sz="2400" dirty="0" err="1"/>
              <a:t>ui</a:t>
            </a:r>
            <a:r>
              <a:rPr lang="en-US" sz="2400" dirty="0"/>
              <a:t> file into python code.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Extend generated code to add logic to the widget using signals and slots mechanism.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099452"/>
            <a:ext cx="6783859" cy="339725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/>
              <a:t>Designing small, reusable UI widgets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24" y="1600628"/>
            <a:ext cx="2067053" cy="3502713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61" y="1766371"/>
            <a:ext cx="800186" cy="8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 dirty="0"/>
              <a:t>pyuic6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565</Words>
  <Application>Microsoft Office PowerPoint</Application>
  <PresentationFormat>Affichage à l'écran (4:3)</PresentationFormat>
  <Paragraphs>59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Using the Qt Designer</vt:lpstr>
      <vt:lpstr>Automatically Generated Ui.py Code Structure</vt:lpstr>
      <vt:lpstr>Single Inheritance Approach</vt:lpstr>
      <vt:lpstr>GridLayout</vt:lpstr>
      <vt:lpstr>Menu &amp; Toolsbar</vt:lpstr>
      <vt:lpstr>Conversion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2023-11-26T21:05:43Z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