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8" r:id="rId3"/>
    <p:sldId id="269" r:id="rId4"/>
    <p:sldId id="265" r:id="rId5"/>
    <p:sldId id="271" r:id="rId6"/>
    <p:sldId id="272" r:id="rId7"/>
    <p:sldId id="270" r:id="rId8"/>
    <p:sldId id="266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2251C-C13E-401D-BD1C-6A2CC194B56A}" type="doc">
      <dgm:prSet loTypeId="urn:microsoft.com/office/officeart/2005/8/layout/orgChart1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0B9506E-E02A-47C5-A5F1-5045C661B6B7}">
      <dgm:prSet phldrT="[Text]"/>
      <dgm:spPr/>
      <dgm:t>
        <a:bodyPr/>
        <a:lstStyle/>
        <a:p>
          <a:r>
            <a:rPr lang="en-US" dirty="0"/>
            <a:t>Parent Widget</a:t>
          </a:r>
        </a:p>
      </dgm:t>
    </dgm:pt>
    <dgm:pt modelId="{1882E0F1-A0FA-455C-86AD-1E15FDA06639}" type="parTrans" cxnId="{6A05FB5A-A4FF-4EC4-AEF3-22D9BD09ED7B}">
      <dgm:prSet/>
      <dgm:spPr/>
      <dgm:t>
        <a:bodyPr/>
        <a:lstStyle/>
        <a:p>
          <a:endParaRPr lang="en-US"/>
        </a:p>
      </dgm:t>
    </dgm:pt>
    <dgm:pt modelId="{08FC6CBE-AC4D-45DB-BE88-4032A1AF8A85}" type="sibTrans" cxnId="{6A05FB5A-A4FF-4EC4-AEF3-22D9BD09ED7B}">
      <dgm:prSet/>
      <dgm:spPr/>
      <dgm:t>
        <a:bodyPr/>
        <a:lstStyle/>
        <a:p>
          <a:endParaRPr lang="en-US"/>
        </a:p>
      </dgm:t>
    </dgm:pt>
    <dgm:pt modelId="{3780F613-682B-4E93-A07B-5FFB264F54E6}">
      <dgm:prSet phldrT="[Text]"/>
      <dgm:spPr/>
      <dgm:t>
        <a:bodyPr/>
        <a:lstStyle/>
        <a:p>
          <a:r>
            <a:rPr lang="en-US" dirty="0"/>
            <a:t>Widget2</a:t>
          </a:r>
        </a:p>
      </dgm:t>
    </dgm:pt>
    <dgm:pt modelId="{9F10C275-B94A-4293-A683-5365667EE495}" type="parTrans" cxnId="{4D4F6D11-B48F-4BA2-A4CC-2664E392309C}">
      <dgm:prSet/>
      <dgm:spPr/>
      <dgm:t>
        <a:bodyPr/>
        <a:lstStyle/>
        <a:p>
          <a:endParaRPr lang="en-US"/>
        </a:p>
      </dgm:t>
    </dgm:pt>
    <dgm:pt modelId="{427FF3AA-AA22-49E7-8CB7-8858D157333F}" type="sibTrans" cxnId="{4D4F6D11-B48F-4BA2-A4CC-2664E392309C}">
      <dgm:prSet/>
      <dgm:spPr/>
      <dgm:t>
        <a:bodyPr/>
        <a:lstStyle/>
        <a:p>
          <a:endParaRPr lang="en-US"/>
        </a:p>
      </dgm:t>
    </dgm:pt>
    <dgm:pt modelId="{CBFD6DBF-A476-45CD-A293-6082076E1AA2}">
      <dgm:prSet phldrT="[Text]"/>
      <dgm:spPr/>
      <dgm:t>
        <a:bodyPr/>
        <a:lstStyle/>
        <a:p>
          <a:r>
            <a:rPr lang="en-US" dirty="0"/>
            <a:t>Widget3</a:t>
          </a:r>
        </a:p>
      </dgm:t>
    </dgm:pt>
    <dgm:pt modelId="{6D6F4497-93A0-49DE-A0D9-211CD67C8A6F}" type="parTrans" cxnId="{9E27C995-0748-4EA3-92FA-7B25DBE448BD}">
      <dgm:prSet/>
      <dgm:spPr/>
      <dgm:t>
        <a:bodyPr/>
        <a:lstStyle/>
        <a:p>
          <a:endParaRPr lang="en-US"/>
        </a:p>
      </dgm:t>
    </dgm:pt>
    <dgm:pt modelId="{19DBF0E1-E135-4DE1-9B6C-74748CA78823}" type="sibTrans" cxnId="{9E27C995-0748-4EA3-92FA-7B25DBE448BD}">
      <dgm:prSet/>
      <dgm:spPr/>
      <dgm:t>
        <a:bodyPr/>
        <a:lstStyle/>
        <a:p>
          <a:endParaRPr lang="en-US"/>
        </a:p>
      </dgm:t>
    </dgm:pt>
    <dgm:pt modelId="{ACCB7E43-2783-4320-BA4B-45C5C2E3FDB7}">
      <dgm:prSet phldrT="[Text]"/>
      <dgm:spPr/>
      <dgm:t>
        <a:bodyPr/>
        <a:lstStyle/>
        <a:p>
          <a:r>
            <a:rPr lang="en-US" dirty="0"/>
            <a:t>Widget1</a:t>
          </a:r>
        </a:p>
      </dgm:t>
    </dgm:pt>
    <dgm:pt modelId="{E8A04A33-7441-4D70-B70D-A7EB698219CE}" type="sibTrans" cxnId="{76768A12-3BF9-40AE-9512-AC694A376D81}">
      <dgm:prSet/>
      <dgm:spPr/>
      <dgm:t>
        <a:bodyPr/>
        <a:lstStyle/>
        <a:p>
          <a:endParaRPr lang="en-US"/>
        </a:p>
      </dgm:t>
    </dgm:pt>
    <dgm:pt modelId="{4834DDF7-7B86-4720-B8A2-7F8735C02D5C}" type="parTrans" cxnId="{76768A12-3BF9-40AE-9512-AC694A376D81}">
      <dgm:prSet/>
      <dgm:spPr/>
      <dgm:t>
        <a:bodyPr/>
        <a:lstStyle/>
        <a:p>
          <a:endParaRPr lang="en-US"/>
        </a:p>
      </dgm:t>
    </dgm:pt>
    <dgm:pt modelId="{2F9C8F36-C4C0-4A1F-94DD-037BA2B77F67}" type="pres">
      <dgm:prSet presAssocID="{3262251C-C13E-401D-BD1C-6A2CC194B5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570A1B5-C6E2-4ADC-A962-E363BEFC4009}" type="pres">
      <dgm:prSet presAssocID="{80B9506E-E02A-47C5-A5F1-5045C661B6B7}" presName="hierRoot1" presStyleCnt="0">
        <dgm:presLayoutVars>
          <dgm:hierBranch val="init"/>
        </dgm:presLayoutVars>
      </dgm:prSet>
      <dgm:spPr/>
    </dgm:pt>
    <dgm:pt modelId="{A61C03A3-F2F4-47DF-A7AD-4FB3F8BD00CF}" type="pres">
      <dgm:prSet presAssocID="{80B9506E-E02A-47C5-A5F1-5045C661B6B7}" presName="rootComposite1" presStyleCnt="0"/>
      <dgm:spPr/>
    </dgm:pt>
    <dgm:pt modelId="{D22054CF-0158-4524-8822-0268E7C54AD6}" type="pres">
      <dgm:prSet presAssocID="{80B9506E-E02A-47C5-A5F1-5045C661B6B7}" presName="rootText1" presStyleLbl="node0" presStyleIdx="0" presStyleCnt="1" custLinFactNeighborX="-1857" custLinFactNeighborY="-37156">
        <dgm:presLayoutVars>
          <dgm:chPref val="3"/>
        </dgm:presLayoutVars>
      </dgm:prSet>
      <dgm:spPr/>
    </dgm:pt>
    <dgm:pt modelId="{29CEDCE5-D55A-47F9-9195-4A42F08445CA}" type="pres">
      <dgm:prSet presAssocID="{80B9506E-E02A-47C5-A5F1-5045C661B6B7}" presName="rootConnector1" presStyleLbl="node1" presStyleIdx="0" presStyleCnt="0"/>
      <dgm:spPr/>
    </dgm:pt>
    <dgm:pt modelId="{7086CFCC-3D05-4C05-A334-B06F1D48F10A}" type="pres">
      <dgm:prSet presAssocID="{80B9506E-E02A-47C5-A5F1-5045C661B6B7}" presName="hierChild2" presStyleCnt="0"/>
      <dgm:spPr/>
    </dgm:pt>
    <dgm:pt modelId="{F4608ACB-4866-41F1-88EA-153FF8CFB13B}" type="pres">
      <dgm:prSet presAssocID="{4834DDF7-7B86-4720-B8A2-7F8735C02D5C}" presName="Name37" presStyleLbl="parChTrans1D2" presStyleIdx="0" presStyleCnt="3"/>
      <dgm:spPr/>
    </dgm:pt>
    <dgm:pt modelId="{D5631CFE-5AD0-4D62-8897-A5E65223AA2F}" type="pres">
      <dgm:prSet presAssocID="{ACCB7E43-2783-4320-BA4B-45C5C2E3FDB7}" presName="hierRoot2" presStyleCnt="0">
        <dgm:presLayoutVars>
          <dgm:hierBranch val="init"/>
        </dgm:presLayoutVars>
      </dgm:prSet>
      <dgm:spPr/>
    </dgm:pt>
    <dgm:pt modelId="{1E53C84F-BC6D-425F-8106-4E14F962F273}" type="pres">
      <dgm:prSet presAssocID="{ACCB7E43-2783-4320-BA4B-45C5C2E3FDB7}" presName="rootComposite" presStyleCnt="0"/>
      <dgm:spPr/>
    </dgm:pt>
    <dgm:pt modelId="{B14C7AB4-6121-4FB1-BA38-90AF387A6166}" type="pres">
      <dgm:prSet presAssocID="{ACCB7E43-2783-4320-BA4B-45C5C2E3FDB7}" presName="rootText" presStyleLbl="node2" presStyleIdx="0" presStyleCnt="3">
        <dgm:presLayoutVars>
          <dgm:chPref val="3"/>
        </dgm:presLayoutVars>
      </dgm:prSet>
      <dgm:spPr/>
    </dgm:pt>
    <dgm:pt modelId="{5B93E0C6-A871-4F87-8E54-AB6E77F8F2C8}" type="pres">
      <dgm:prSet presAssocID="{ACCB7E43-2783-4320-BA4B-45C5C2E3FDB7}" presName="rootConnector" presStyleLbl="node2" presStyleIdx="0" presStyleCnt="3"/>
      <dgm:spPr/>
    </dgm:pt>
    <dgm:pt modelId="{50DB1AD0-7B5A-46E7-9703-768485E70C67}" type="pres">
      <dgm:prSet presAssocID="{ACCB7E43-2783-4320-BA4B-45C5C2E3FDB7}" presName="hierChild4" presStyleCnt="0"/>
      <dgm:spPr/>
    </dgm:pt>
    <dgm:pt modelId="{90F58347-3522-4A20-A5A2-241C832FB0C0}" type="pres">
      <dgm:prSet presAssocID="{ACCB7E43-2783-4320-BA4B-45C5C2E3FDB7}" presName="hierChild5" presStyleCnt="0"/>
      <dgm:spPr/>
    </dgm:pt>
    <dgm:pt modelId="{7D1DEDC4-A882-4F11-8A44-2F4D162AE5E3}" type="pres">
      <dgm:prSet presAssocID="{9F10C275-B94A-4293-A683-5365667EE495}" presName="Name37" presStyleLbl="parChTrans1D2" presStyleIdx="1" presStyleCnt="3"/>
      <dgm:spPr/>
    </dgm:pt>
    <dgm:pt modelId="{7982480A-6F01-481F-9390-542677A7795D}" type="pres">
      <dgm:prSet presAssocID="{3780F613-682B-4E93-A07B-5FFB264F54E6}" presName="hierRoot2" presStyleCnt="0">
        <dgm:presLayoutVars>
          <dgm:hierBranch val="init"/>
        </dgm:presLayoutVars>
      </dgm:prSet>
      <dgm:spPr/>
    </dgm:pt>
    <dgm:pt modelId="{C6D82538-4029-4270-812C-87ED73AE35DD}" type="pres">
      <dgm:prSet presAssocID="{3780F613-682B-4E93-A07B-5FFB264F54E6}" presName="rootComposite" presStyleCnt="0"/>
      <dgm:spPr/>
    </dgm:pt>
    <dgm:pt modelId="{F33926EA-F2C8-42DA-9ACC-DDAC357C982E}" type="pres">
      <dgm:prSet presAssocID="{3780F613-682B-4E93-A07B-5FFB264F54E6}" presName="rootText" presStyleLbl="node2" presStyleIdx="1" presStyleCnt="3" custLinFactNeighborX="-1858" custLinFactNeighborY="1866">
        <dgm:presLayoutVars>
          <dgm:chPref val="3"/>
        </dgm:presLayoutVars>
      </dgm:prSet>
      <dgm:spPr/>
    </dgm:pt>
    <dgm:pt modelId="{83A6A068-7CFE-4208-8DF1-B987396FF922}" type="pres">
      <dgm:prSet presAssocID="{3780F613-682B-4E93-A07B-5FFB264F54E6}" presName="rootConnector" presStyleLbl="node2" presStyleIdx="1" presStyleCnt="3"/>
      <dgm:spPr/>
    </dgm:pt>
    <dgm:pt modelId="{FF1E0661-690F-44B6-8602-8EDDED39414B}" type="pres">
      <dgm:prSet presAssocID="{3780F613-682B-4E93-A07B-5FFB264F54E6}" presName="hierChild4" presStyleCnt="0"/>
      <dgm:spPr/>
    </dgm:pt>
    <dgm:pt modelId="{9B34910B-F0B3-451D-9481-962ED757C8E1}" type="pres">
      <dgm:prSet presAssocID="{3780F613-682B-4E93-A07B-5FFB264F54E6}" presName="hierChild5" presStyleCnt="0"/>
      <dgm:spPr/>
    </dgm:pt>
    <dgm:pt modelId="{ADD5D248-57CE-4467-ACDF-B8C9B00FF6EA}" type="pres">
      <dgm:prSet presAssocID="{6D6F4497-93A0-49DE-A0D9-211CD67C8A6F}" presName="Name37" presStyleLbl="parChTrans1D2" presStyleIdx="2" presStyleCnt="3"/>
      <dgm:spPr/>
    </dgm:pt>
    <dgm:pt modelId="{F2FC2E77-3823-4355-95A9-4277D6CD43A1}" type="pres">
      <dgm:prSet presAssocID="{CBFD6DBF-A476-45CD-A293-6082076E1AA2}" presName="hierRoot2" presStyleCnt="0">
        <dgm:presLayoutVars>
          <dgm:hierBranch val="init"/>
        </dgm:presLayoutVars>
      </dgm:prSet>
      <dgm:spPr/>
    </dgm:pt>
    <dgm:pt modelId="{71502607-5036-40C2-A8BC-0BB5115F33E5}" type="pres">
      <dgm:prSet presAssocID="{CBFD6DBF-A476-45CD-A293-6082076E1AA2}" presName="rootComposite" presStyleCnt="0"/>
      <dgm:spPr/>
    </dgm:pt>
    <dgm:pt modelId="{3719DB7E-0865-4F37-A644-1C2E8524E046}" type="pres">
      <dgm:prSet presAssocID="{CBFD6DBF-A476-45CD-A293-6082076E1AA2}" presName="rootText" presStyleLbl="node2" presStyleIdx="2" presStyleCnt="3">
        <dgm:presLayoutVars>
          <dgm:chPref val="3"/>
        </dgm:presLayoutVars>
      </dgm:prSet>
      <dgm:spPr/>
    </dgm:pt>
    <dgm:pt modelId="{81FDF798-B133-42FF-B620-EFDBCBCD9892}" type="pres">
      <dgm:prSet presAssocID="{CBFD6DBF-A476-45CD-A293-6082076E1AA2}" presName="rootConnector" presStyleLbl="node2" presStyleIdx="2" presStyleCnt="3"/>
      <dgm:spPr/>
    </dgm:pt>
    <dgm:pt modelId="{5673D088-AD12-4D44-BF2F-AA53CA2BA592}" type="pres">
      <dgm:prSet presAssocID="{CBFD6DBF-A476-45CD-A293-6082076E1AA2}" presName="hierChild4" presStyleCnt="0"/>
      <dgm:spPr/>
    </dgm:pt>
    <dgm:pt modelId="{98D6FD7E-F4E3-4248-AE56-8AB83F688685}" type="pres">
      <dgm:prSet presAssocID="{CBFD6DBF-A476-45CD-A293-6082076E1AA2}" presName="hierChild5" presStyleCnt="0"/>
      <dgm:spPr/>
    </dgm:pt>
    <dgm:pt modelId="{1409350A-2C96-4F95-A1CB-7BA3ADDD55FA}" type="pres">
      <dgm:prSet presAssocID="{80B9506E-E02A-47C5-A5F1-5045C661B6B7}" presName="hierChild3" presStyleCnt="0"/>
      <dgm:spPr/>
    </dgm:pt>
  </dgm:ptLst>
  <dgm:cxnLst>
    <dgm:cxn modelId="{4D4F6D11-B48F-4BA2-A4CC-2664E392309C}" srcId="{80B9506E-E02A-47C5-A5F1-5045C661B6B7}" destId="{3780F613-682B-4E93-A07B-5FFB264F54E6}" srcOrd="1" destOrd="0" parTransId="{9F10C275-B94A-4293-A683-5365667EE495}" sibTransId="{427FF3AA-AA22-49E7-8CB7-8858D157333F}"/>
    <dgm:cxn modelId="{76768A12-3BF9-40AE-9512-AC694A376D81}" srcId="{80B9506E-E02A-47C5-A5F1-5045C661B6B7}" destId="{ACCB7E43-2783-4320-BA4B-45C5C2E3FDB7}" srcOrd="0" destOrd="0" parTransId="{4834DDF7-7B86-4720-B8A2-7F8735C02D5C}" sibTransId="{E8A04A33-7441-4D70-B70D-A7EB698219CE}"/>
    <dgm:cxn modelId="{8D516115-3EFA-40AF-85D4-3F2EE1F5518A}" type="presOf" srcId="{3780F613-682B-4E93-A07B-5FFB264F54E6}" destId="{F33926EA-F2C8-42DA-9ACC-DDAC357C982E}" srcOrd="0" destOrd="0" presId="urn:microsoft.com/office/officeart/2005/8/layout/orgChart1"/>
    <dgm:cxn modelId="{BA99561B-A9DA-44EA-840C-D3942F3279FA}" type="presOf" srcId="{3780F613-682B-4E93-A07B-5FFB264F54E6}" destId="{83A6A068-7CFE-4208-8DF1-B987396FF922}" srcOrd="1" destOrd="0" presId="urn:microsoft.com/office/officeart/2005/8/layout/orgChart1"/>
    <dgm:cxn modelId="{4BE34521-5B57-4D4A-804D-DE6BB69A8006}" type="presOf" srcId="{ACCB7E43-2783-4320-BA4B-45C5C2E3FDB7}" destId="{5B93E0C6-A871-4F87-8E54-AB6E77F8F2C8}" srcOrd="1" destOrd="0" presId="urn:microsoft.com/office/officeart/2005/8/layout/orgChart1"/>
    <dgm:cxn modelId="{99838924-105D-497C-97B2-21BCFABBEB9E}" type="presOf" srcId="{3262251C-C13E-401D-BD1C-6A2CC194B56A}" destId="{2F9C8F36-C4C0-4A1F-94DD-037BA2B77F67}" srcOrd="0" destOrd="0" presId="urn:microsoft.com/office/officeart/2005/8/layout/orgChart1"/>
    <dgm:cxn modelId="{77FEA33F-1E93-4488-A722-F8C772FD28DF}" type="presOf" srcId="{9F10C275-B94A-4293-A683-5365667EE495}" destId="{7D1DEDC4-A882-4F11-8A44-2F4D162AE5E3}" srcOrd="0" destOrd="0" presId="urn:microsoft.com/office/officeart/2005/8/layout/orgChart1"/>
    <dgm:cxn modelId="{50BFDF5F-77FB-4B2B-91FB-16FD5B1A3CD4}" type="presOf" srcId="{4834DDF7-7B86-4720-B8A2-7F8735C02D5C}" destId="{F4608ACB-4866-41F1-88EA-153FF8CFB13B}" srcOrd="0" destOrd="0" presId="urn:microsoft.com/office/officeart/2005/8/layout/orgChart1"/>
    <dgm:cxn modelId="{EDD9556B-3D19-4856-BD33-CEDFC45DEE8B}" type="presOf" srcId="{80B9506E-E02A-47C5-A5F1-5045C661B6B7}" destId="{29CEDCE5-D55A-47F9-9195-4A42F08445CA}" srcOrd="1" destOrd="0" presId="urn:microsoft.com/office/officeart/2005/8/layout/orgChart1"/>
    <dgm:cxn modelId="{D662265A-0FD6-4348-8A32-D018B6CBB728}" type="presOf" srcId="{6D6F4497-93A0-49DE-A0D9-211CD67C8A6F}" destId="{ADD5D248-57CE-4467-ACDF-B8C9B00FF6EA}" srcOrd="0" destOrd="0" presId="urn:microsoft.com/office/officeart/2005/8/layout/orgChart1"/>
    <dgm:cxn modelId="{6A05FB5A-A4FF-4EC4-AEF3-22D9BD09ED7B}" srcId="{3262251C-C13E-401D-BD1C-6A2CC194B56A}" destId="{80B9506E-E02A-47C5-A5F1-5045C661B6B7}" srcOrd="0" destOrd="0" parTransId="{1882E0F1-A0FA-455C-86AD-1E15FDA06639}" sibTransId="{08FC6CBE-AC4D-45DB-BE88-4032A1AF8A85}"/>
    <dgm:cxn modelId="{6F415E85-FFB6-4096-A9D6-39F800ED9CC0}" type="presOf" srcId="{CBFD6DBF-A476-45CD-A293-6082076E1AA2}" destId="{81FDF798-B133-42FF-B620-EFDBCBCD9892}" srcOrd="1" destOrd="0" presId="urn:microsoft.com/office/officeart/2005/8/layout/orgChart1"/>
    <dgm:cxn modelId="{9E27C995-0748-4EA3-92FA-7B25DBE448BD}" srcId="{80B9506E-E02A-47C5-A5F1-5045C661B6B7}" destId="{CBFD6DBF-A476-45CD-A293-6082076E1AA2}" srcOrd="2" destOrd="0" parTransId="{6D6F4497-93A0-49DE-A0D9-211CD67C8A6F}" sibTransId="{19DBF0E1-E135-4DE1-9B6C-74748CA78823}"/>
    <dgm:cxn modelId="{43CF7FBF-5E00-489E-AB6A-0E2DAD5E506B}" type="presOf" srcId="{80B9506E-E02A-47C5-A5F1-5045C661B6B7}" destId="{D22054CF-0158-4524-8822-0268E7C54AD6}" srcOrd="0" destOrd="0" presId="urn:microsoft.com/office/officeart/2005/8/layout/orgChart1"/>
    <dgm:cxn modelId="{1D566FC1-CCDE-49F3-8AC4-99A0AF4E713A}" type="presOf" srcId="{CBFD6DBF-A476-45CD-A293-6082076E1AA2}" destId="{3719DB7E-0865-4F37-A644-1C2E8524E046}" srcOrd="0" destOrd="0" presId="urn:microsoft.com/office/officeart/2005/8/layout/orgChart1"/>
    <dgm:cxn modelId="{D87508FF-C011-467C-9D4D-CF4DF541BD31}" type="presOf" srcId="{ACCB7E43-2783-4320-BA4B-45C5C2E3FDB7}" destId="{B14C7AB4-6121-4FB1-BA38-90AF387A6166}" srcOrd="0" destOrd="0" presId="urn:microsoft.com/office/officeart/2005/8/layout/orgChart1"/>
    <dgm:cxn modelId="{ED7425D5-D10A-4672-85A3-9898C20B1CB4}" type="presParOf" srcId="{2F9C8F36-C4C0-4A1F-94DD-037BA2B77F67}" destId="{8570A1B5-C6E2-4ADC-A962-E363BEFC4009}" srcOrd="0" destOrd="0" presId="urn:microsoft.com/office/officeart/2005/8/layout/orgChart1"/>
    <dgm:cxn modelId="{97AE1B56-A3E2-47F1-8824-90762BFD3F22}" type="presParOf" srcId="{8570A1B5-C6E2-4ADC-A962-E363BEFC4009}" destId="{A61C03A3-F2F4-47DF-A7AD-4FB3F8BD00CF}" srcOrd="0" destOrd="0" presId="urn:microsoft.com/office/officeart/2005/8/layout/orgChart1"/>
    <dgm:cxn modelId="{0DDE6ABA-D4D9-420F-ACC9-9910BCF3C5FB}" type="presParOf" srcId="{A61C03A3-F2F4-47DF-A7AD-4FB3F8BD00CF}" destId="{D22054CF-0158-4524-8822-0268E7C54AD6}" srcOrd="0" destOrd="0" presId="urn:microsoft.com/office/officeart/2005/8/layout/orgChart1"/>
    <dgm:cxn modelId="{2DC12AD9-E86F-4EB8-BCC7-A5A5069E0F8C}" type="presParOf" srcId="{A61C03A3-F2F4-47DF-A7AD-4FB3F8BD00CF}" destId="{29CEDCE5-D55A-47F9-9195-4A42F08445CA}" srcOrd="1" destOrd="0" presId="urn:microsoft.com/office/officeart/2005/8/layout/orgChart1"/>
    <dgm:cxn modelId="{63453247-AF8E-4999-86BB-425C41F83960}" type="presParOf" srcId="{8570A1B5-C6E2-4ADC-A962-E363BEFC4009}" destId="{7086CFCC-3D05-4C05-A334-B06F1D48F10A}" srcOrd="1" destOrd="0" presId="urn:microsoft.com/office/officeart/2005/8/layout/orgChart1"/>
    <dgm:cxn modelId="{913F50FA-AF6F-4626-9B18-39D4FF83AA2C}" type="presParOf" srcId="{7086CFCC-3D05-4C05-A334-B06F1D48F10A}" destId="{F4608ACB-4866-41F1-88EA-153FF8CFB13B}" srcOrd="0" destOrd="0" presId="urn:microsoft.com/office/officeart/2005/8/layout/orgChart1"/>
    <dgm:cxn modelId="{1AE46503-4F34-4B17-9F55-C8C570FFFB13}" type="presParOf" srcId="{7086CFCC-3D05-4C05-A334-B06F1D48F10A}" destId="{D5631CFE-5AD0-4D62-8897-A5E65223AA2F}" srcOrd="1" destOrd="0" presId="urn:microsoft.com/office/officeart/2005/8/layout/orgChart1"/>
    <dgm:cxn modelId="{B7AC7472-645C-4A75-8233-35DD7E37AF05}" type="presParOf" srcId="{D5631CFE-5AD0-4D62-8897-A5E65223AA2F}" destId="{1E53C84F-BC6D-425F-8106-4E14F962F273}" srcOrd="0" destOrd="0" presId="urn:microsoft.com/office/officeart/2005/8/layout/orgChart1"/>
    <dgm:cxn modelId="{9E8B36E5-5FA9-48D2-AAB5-5B90C9335020}" type="presParOf" srcId="{1E53C84F-BC6D-425F-8106-4E14F962F273}" destId="{B14C7AB4-6121-4FB1-BA38-90AF387A6166}" srcOrd="0" destOrd="0" presId="urn:microsoft.com/office/officeart/2005/8/layout/orgChart1"/>
    <dgm:cxn modelId="{FCD375F9-EFB0-4C33-9A04-3F074E91465F}" type="presParOf" srcId="{1E53C84F-BC6D-425F-8106-4E14F962F273}" destId="{5B93E0C6-A871-4F87-8E54-AB6E77F8F2C8}" srcOrd="1" destOrd="0" presId="urn:microsoft.com/office/officeart/2005/8/layout/orgChart1"/>
    <dgm:cxn modelId="{470295F1-383F-49D8-B18A-D5DB2A53AF52}" type="presParOf" srcId="{D5631CFE-5AD0-4D62-8897-A5E65223AA2F}" destId="{50DB1AD0-7B5A-46E7-9703-768485E70C67}" srcOrd="1" destOrd="0" presId="urn:microsoft.com/office/officeart/2005/8/layout/orgChart1"/>
    <dgm:cxn modelId="{1FA411E0-6C47-424D-9A3B-B140C832D9B7}" type="presParOf" srcId="{D5631CFE-5AD0-4D62-8897-A5E65223AA2F}" destId="{90F58347-3522-4A20-A5A2-241C832FB0C0}" srcOrd="2" destOrd="0" presId="urn:microsoft.com/office/officeart/2005/8/layout/orgChart1"/>
    <dgm:cxn modelId="{4BD3FEFD-BDB6-451D-8217-8B9DE822A79A}" type="presParOf" srcId="{7086CFCC-3D05-4C05-A334-B06F1D48F10A}" destId="{7D1DEDC4-A882-4F11-8A44-2F4D162AE5E3}" srcOrd="2" destOrd="0" presId="urn:microsoft.com/office/officeart/2005/8/layout/orgChart1"/>
    <dgm:cxn modelId="{FE6C29E7-CDE2-480A-8642-5DE9F44B9BDA}" type="presParOf" srcId="{7086CFCC-3D05-4C05-A334-B06F1D48F10A}" destId="{7982480A-6F01-481F-9390-542677A7795D}" srcOrd="3" destOrd="0" presId="urn:microsoft.com/office/officeart/2005/8/layout/orgChart1"/>
    <dgm:cxn modelId="{0CA95928-6637-459C-90D6-BDC36D2790F8}" type="presParOf" srcId="{7982480A-6F01-481F-9390-542677A7795D}" destId="{C6D82538-4029-4270-812C-87ED73AE35DD}" srcOrd="0" destOrd="0" presId="urn:microsoft.com/office/officeart/2005/8/layout/orgChart1"/>
    <dgm:cxn modelId="{11C792FE-EFA2-4FE4-8754-AB3AD639AAA0}" type="presParOf" srcId="{C6D82538-4029-4270-812C-87ED73AE35DD}" destId="{F33926EA-F2C8-42DA-9ACC-DDAC357C982E}" srcOrd="0" destOrd="0" presId="urn:microsoft.com/office/officeart/2005/8/layout/orgChart1"/>
    <dgm:cxn modelId="{974FEF3D-A051-47C6-AEB6-49D2E7B56C70}" type="presParOf" srcId="{C6D82538-4029-4270-812C-87ED73AE35DD}" destId="{83A6A068-7CFE-4208-8DF1-B987396FF922}" srcOrd="1" destOrd="0" presId="urn:microsoft.com/office/officeart/2005/8/layout/orgChart1"/>
    <dgm:cxn modelId="{37DFD25F-DE12-4453-932E-E7E490110F62}" type="presParOf" srcId="{7982480A-6F01-481F-9390-542677A7795D}" destId="{FF1E0661-690F-44B6-8602-8EDDED39414B}" srcOrd="1" destOrd="0" presId="urn:microsoft.com/office/officeart/2005/8/layout/orgChart1"/>
    <dgm:cxn modelId="{907B179B-DD2E-4104-BA29-3CDBE68CAA55}" type="presParOf" srcId="{7982480A-6F01-481F-9390-542677A7795D}" destId="{9B34910B-F0B3-451D-9481-962ED757C8E1}" srcOrd="2" destOrd="0" presId="urn:microsoft.com/office/officeart/2005/8/layout/orgChart1"/>
    <dgm:cxn modelId="{43B7795F-CC2E-4E7F-A467-8092F055B6F7}" type="presParOf" srcId="{7086CFCC-3D05-4C05-A334-B06F1D48F10A}" destId="{ADD5D248-57CE-4467-ACDF-B8C9B00FF6EA}" srcOrd="4" destOrd="0" presId="urn:microsoft.com/office/officeart/2005/8/layout/orgChart1"/>
    <dgm:cxn modelId="{1EC87E5F-1FC3-4D69-90CC-6B448707A878}" type="presParOf" srcId="{7086CFCC-3D05-4C05-A334-B06F1D48F10A}" destId="{F2FC2E77-3823-4355-95A9-4277D6CD43A1}" srcOrd="5" destOrd="0" presId="urn:microsoft.com/office/officeart/2005/8/layout/orgChart1"/>
    <dgm:cxn modelId="{F370C2A2-B992-41DC-9EB8-62075A0C39B7}" type="presParOf" srcId="{F2FC2E77-3823-4355-95A9-4277D6CD43A1}" destId="{71502607-5036-40C2-A8BC-0BB5115F33E5}" srcOrd="0" destOrd="0" presId="urn:microsoft.com/office/officeart/2005/8/layout/orgChart1"/>
    <dgm:cxn modelId="{5BFDD24D-B0DD-480A-84C1-A878AB2A3098}" type="presParOf" srcId="{71502607-5036-40C2-A8BC-0BB5115F33E5}" destId="{3719DB7E-0865-4F37-A644-1C2E8524E046}" srcOrd="0" destOrd="0" presId="urn:microsoft.com/office/officeart/2005/8/layout/orgChart1"/>
    <dgm:cxn modelId="{AF16BD78-74E0-4E18-B9D1-45D43B12E991}" type="presParOf" srcId="{71502607-5036-40C2-A8BC-0BB5115F33E5}" destId="{81FDF798-B133-42FF-B620-EFDBCBCD9892}" srcOrd="1" destOrd="0" presId="urn:microsoft.com/office/officeart/2005/8/layout/orgChart1"/>
    <dgm:cxn modelId="{AB20E1A2-6B94-44FC-825F-9E1BF796266D}" type="presParOf" srcId="{F2FC2E77-3823-4355-95A9-4277D6CD43A1}" destId="{5673D088-AD12-4D44-BF2F-AA53CA2BA592}" srcOrd="1" destOrd="0" presId="urn:microsoft.com/office/officeart/2005/8/layout/orgChart1"/>
    <dgm:cxn modelId="{5233E004-3C75-461D-8BB5-A43C5DDD833A}" type="presParOf" srcId="{F2FC2E77-3823-4355-95A9-4277D6CD43A1}" destId="{98D6FD7E-F4E3-4248-AE56-8AB83F688685}" srcOrd="2" destOrd="0" presId="urn:microsoft.com/office/officeart/2005/8/layout/orgChart1"/>
    <dgm:cxn modelId="{D850D6EE-608C-49C5-9B6D-AD3AF364B831}" type="presParOf" srcId="{8570A1B5-C6E2-4ADC-A962-E363BEFC4009}" destId="{1409350A-2C96-4F95-A1CB-7BA3ADDD55F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5D248-57CE-4467-ACDF-B8C9B00FF6EA}">
      <dsp:nvSpPr>
        <dsp:cNvPr id="0" name=""/>
        <dsp:cNvSpPr/>
      </dsp:nvSpPr>
      <dsp:spPr>
        <a:xfrm>
          <a:off x="1687735" y="1359178"/>
          <a:ext cx="1225719" cy="394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105"/>
              </a:lnTo>
              <a:lnTo>
                <a:pt x="1225719" y="290105"/>
              </a:lnTo>
              <a:lnTo>
                <a:pt x="1225719" y="39486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DEDC4-A882-4F11-8A44-2F4D162AE5E3}">
      <dsp:nvSpPr>
        <dsp:cNvPr id="0" name=""/>
        <dsp:cNvSpPr/>
      </dsp:nvSpPr>
      <dsp:spPr>
        <a:xfrm>
          <a:off x="1642005" y="1359178"/>
          <a:ext cx="91440" cy="404170"/>
        </a:xfrm>
        <a:custGeom>
          <a:avLst/>
          <a:gdLst/>
          <a:ahLst/>
          <a:cxnLst/>
          <a:rect l="0" t="0" r="0" b="0"/>
          <a:pathLst>
            <a:path>
              <a:moveTo>
                <a:pt x="45729" y="0"/>
              </a:moveTo>
              <a:lnTo>
                <a:pt x="45729" y="299413"/>
              </a:lnTo>
              <a:lnTo>
                <a:pt x="45720" y="299413"/>
              </a:lnTo>
              <a:lnTo>
                <a:pt x="45720" y="40417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08ACB-4866-41F1-88EA-153FF8CFB13B}">
      <dsp:nvSpPr>
        <dsp:cNvPr id="0" name=""/>
        <dsp:cNvSpPr/>
      </dsp:nvSpPr>
      <dsp:spPr>
        <a:xfrm>
          <a:off x="499069" y="1359178"/>
          <a:ext cx="1188665" cy="394861"/>
        </a:xfrm>
        <a:custGeom>
          <a:avLst/>
          <a:gdLst/>
          <a:ahLst/>
          <a:cxnLst/>
          <a:rect l="0" t="0" r="0" b="0"/>
          <a:pathLst>
            <a:path>
              <a:moveTo>
                <a:pt x="1188665" y="0"/>
              </a:moveTo>
              <a:lnTo>
                <a:pt x="1188665" y="290105"/>
              </a:lnTo>
              <a:lnTo>
                <a:pt x="0" y="290105"/>
              </a:lnTo>
              <a:lnTo>
                <a:pt x="0" y="39486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054CF-0158-4524-8822-0268E7C54AD6}">
      <dsp:nvSpPr>
        <dsp:cNvPr id="0" name=""/>
        <dsp:cNvSpPr/>
      </dsp:nvSpPr>
      <dsp:spPr>
        <a:xfrm>
          <a:off x="1188895" y="860338"/>
          <a:ext cx="997680" cy="4988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Parent Widget</a:t>
          </a:r>
        </a:p>
      </dsp:txBody>
      <dsp:txXfrm>
        <a:off x="1188895" y="860338"/>
        <a:ext cx="997680" cy="498840"/>
      </dsp:txXfrm>
    </dsp:sp>
    <dsp:sp modelId="{B14C7AB4-6121-4FB1-BA38-90AF387A6166}">
      <dsp:nvSpPr>
        <dsp:cNvPr id="0" name=""/>
        <dsp:cNvSpPr/>
      </dsp:nvSpPr>
      <dsp:spPr>
        <a:xfrm>
          <a:off x="229" y="1754040"/>
          <a:ext cx="997680" cy="498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Widget1</a:t>
          </a:r>
        </a:p>
      </dsp:txBody>
      <dsp:txXfrm>
        <a:off x="229" y="1754040"/>
        <a:ext cx="997680" cy="498840"/>
      </dsp:txXfrm>
    </dsp:sp>
    <dsp:sp modelId="{F33926EA-F2C8-42DA-9ACC-DDAC357C982E}">
      <dsp:nvSpPr>
        <dsp:cNvPr id="0" name=""/>
        <dsp:cNvSpPr/>
      </dsp:nvSpPr>
      <dsp:spPr>
        <a:xfrm>
          <a:off x="1188885" y="1763348"/>
          <a:ext cx="997680" cy="498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Widget2</a:t>
          </a:r>
        </a:p>
      </dsp:txBody>
      <dsp:txXfrm>
        <a:off x="1188885" y="1763348"/>
        <a:ext cx="997680" cy="498840"/>
      </dsp:txXfrm>
    </dsp:sp>
    <dsp:sp modelId="{3719DB7E-0865-4F37-A644-1C2E8524E046}">
      <dsp:nvSpPr>
        <dsp:cNvPr id="0" name=""/>
        <dsp:cNvSpPr/>
      </dsp:nvSpPr>
      <dsp:spPr>
        <a:xfrm>
          <a:off x="2414614" y="1754040"/>
          <a:ext cx="997680" cy="498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Widget3</a:t>
          </a:r>
        </a:p>
      </dsp:txBody>
      <dsp:txXfrm>
        <a:off x="2414614" y="1754040"/>
        <a:ext cx="997680" cy="498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on to</a:t>
            </a:r>
            <a:r>
              <a:rPr lang="en-US" baseline="0" dirty="0"/>
              <a:t> the next section, adding the logic</a:t>
            </a:r>
            <a:br>
              <a:rPr lang="en-US" baseline="0" dirty="0"/>
            </a:br>
            <a:r>
              <a:rPr lang="en-US" baseline="0" dirty="0"/>
              <a:t>To do that we use signals and slots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Drawing: </a:t>
            </a:r>
            <a:br>
              <a:rPr lang="en-US" baseline="0" dirty="0"/>
            </a:br>
            <a:r>
              <a:rPr lang="en-US" baseline="0" dirty="0"/>
              <a:t>--Signal doesn’t care if anyone is listening</a:t>
            </a:r>
          </a:p>
          <a:p>
            <a:r>
              <a:rPr lang="en-US" baseline="0" dirty="0"/>
              <a:t>--Connect one to many…..</a:t>
            </a:r>
            <a:br>
              <a:rPr lang="en-US" baseline="0" dirty="0"/>
            </a:br>
            <a:r>
              <a:rPr lang="en-US" baseline="0" dirty="0"/>
              <a:t>--</a:t>
            </a:r>
            <a:r>
              <a:rPr lang="en-US" baseline="0" dirty="0" err="1"/>
              <a:t>Typesafe</a:t>
            </a:r>
            <a:r>
              <a:rPr lang="en-US" baseline="0" dirty="0"/>
              <a:t>: the signal type must match the slot type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Widgets have some predefined signals, we can add our own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Next: How to organize code when making these connections…..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0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--Closer</a:t>
            </a:r>
            <a:r>
              <a:rPr lang="en-US" baseline="0" dirty="0"/>
              <a:t> to the Java way we have seen before</a:t>
            </a:r>
            <a:br>
              <a:rPr lang="en-US" baseline="0" dirty="0"/>
            </a:br>
            <a:r>
              <a:rPr lang="en-US" baseline="0" dirty="0"/>
              <a:t>Create a controller which handles connecting the signals to the slots from the </a:t>
            </a:r>
            <a:r>
              <a:rPr lang="en-US" baseline="0" dirty="0" err="1"/>
              <a:t>ui</a:t>
            </a:r>
            <a:r>
              <a:rPr lang="en-US" baseline="0" dirty="0"/>
              <a:t> to the model (and vise versa)</a:t>
            </a:r>
          </a:p>
          <a:p>
            <a:endParaRPr lang="en-US" baseline="0" dirty="0"/>
          </a:p>
          <a:p>
            <a:r>
              <a:rPr lang="en-US" baseline="0" dirty="0"/>
              <a:t>--Multiple Inheritance(not Single) for easier accessing of elements(widgets) in the </a:t>
            </a:r>
            <a:r>
              <a:rPr lang="en-US" baseline="0" dirty="0" err="1"/>
              <a:t>Ui_class</a:t>
            </a:r>
            <a:r>
              <a:rPr lang="en-US" baseline="0" dirty="0"/>
              <a:t> form</a:t>
            </a:r>
            <a:br>
              <a:rPr lang="en-US" baseline="0" dirty="0"/>
            </a:b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Positive</a:t>
            </a:r>
            <a:r>
              <a:rPr lang="en-US" baseline="0" dirty="0">
                <a:sym typeface="Wingdings" panose="05000000000000000000" pitchFamily="2" charset="2"/>
              </a:rPr>
              <a:t> separate the logic from the view</a:t>
            </a:r>
            <a:endParaRPr lang="en-GB" dirty="0"/>
          </a:p>
          <a:p>
            <a:br>
              <a:rPr lang="en-US" baseline="0" dirty="0"/>
            </a:br>
            <a:r>
              <a:rPr lang="en-US" baseline="0" dirty="0"/>
              <a:t>Note(Issue): Doesn’t follow the philosophy of </a:t>
            </a:r>
            <a:r>
              <a:rPr lang="en-US" baseline="0" dirty="0" err="1"/>
              <a:t>PyQt</a:t>
            </a:r>
            <a:r>
              <a:rPr lang="en-US" baseline="0" dirty="0"/>
              <a:t> where every object is a view widget which includes its own logic</a:t>
            </a:r>
            <a:br>
              <a:rPr lang="en-US" baseline="0" dirty="0"/>
            </a:br>
            <a:r>
              <a:rPr lang="en-US" baseline="0" dirty="0"/>
              <a:t>--When we add a widget to a tree we need to access the view class, </a:t>
            </a:r>
            <a:br>
              <a:rPr lang="en-US" baseline="0" dirty="0"/>
            </a:br>
            <a:r>
              <a:rPr lang="en-US" baseline="0" dirty="0"/>
              <a:t>	and ensure that the controller and the model are also part of the tree </a:t>
            </a:r>
            <a:br>
              <a:rPr lang="en-US" baseline="0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759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</a:t>
            </a:r>
            <a:r>
              <a:rPr lang="en-US" baseline="0" dirty="0"/>
              <a:t> the code of the two approaches (MV and MVC) side by side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019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Scematic</a:t>
            </a:r>
            <a:r>
              <a:rPr lang="en-US" dirty="0"/>
              <a:t> representation</a:t>
            </a:r>
            <a:r>
              <a:rPr lang="en-US" baseline="0" dirty="0"/>
              <a:t> of how a larger UI of many widgets would be composed</a:t>
            </a:r>
            <a:br>
              <a:rPr lang="en-US" baseline="0" dirty="0"/>
            </a:br>
            <a:r>
              <a:rPr lang="en-US" baseline="0" dirty="0"/>
              <a:t>This tree structure should be respected from the lowest to the highest levels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2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both MV and MVC widgets can</a:t>
            </a:r>
            <a:r>
              <a:rPr lang="en-US" baseline="0" dirty="0"/>
              <a:t> be harmonically combined into to one application, it would be nice to follow a standard solution</a:t>
            </a:r>
            <a:br>
              <a:rPr lang="en-US" baseline="0" dirty="0"/>
            </a:br>
            <a:br>
              <a:rPr lang="en-US" dirty="0"/>
            </a:br>
            <a:r>
              <a:rPr lang="en-US" dirty="0"/>
              <a:t>Which of the</a:t>
            </a:r>
            <a:r>
              <a:rPr lang="en-US" baseline="0" dirty="0"/>
              <a:t> two approaches is better for designing our GUIs (MV vs MVC)</a:t>
            </a:r>
            <a:br>
              <a:rPr lang="en-US" baseline="0" dirty="0"/>
            </a:br>
            <a:r>
              <a:rPr lang="en-US" baseline="0" dirty="0"/>
              <a:t>MVC: Provides an already known and structured way of organizing code (everything is separate)</a:t>
            </a:r>
          </a:p>
          <a:p>
            <a:r>
              <a:rPr lang="en-US" baseline="0" dirty="0"/>
              <a:t>MV: The new more minimalistic solution that </a:t>
            </a:r>
            <a:r>
              <a:rPr lang="en-US" baseline="0" dirty="0" err="1"/>
              <a:t>Qt</a:t>
            </a:r>
            <a:r>
              <a:rPr lang="en-US" baseline="0" dirty="0"/>
              <a:t> proposes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14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6</a:t>
            </a:r>
            <a:endParaRPr lang="fr-FR" altLang="fr-FR" dirty="0"/>
          </a:p>
          <a:p>
            <a:pPr eaLnBrk="1" hangingPunct="1"/>
            <a:r>
              <a:rPr lang="fr-FR" altLang="fr-FR" dirty="0"/>
              <a:t>MVC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EB950-4C91-1FE5-ADCA-A0BF95E9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527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044249" cy="599302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en-US" dirty="0"/>
              <a:t>Signals and Slots are used for communication between objects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382067"/>
            <a:ext cx="8044248" cy="162770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Signal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= is emitted by a </a:t>
            </a:r>
            <a:r>
              <a:rPr lang="en-US" dirty="0" err="1">
                <a:solidFill>
                  <a:schemeClr val="accent6"/>
                </a:solidFill>
              </a:rPr>
              <a:t>Qt</a:t>
            </a:r>
            <a:r>
              <a:rPr lang="en-US" dirty="0">
                <a:solidFill>
                  <a:schemeClr val="accent6"/>
                </a:solidFill>
              </a:rPr>
              <a:t> Object when a particular event is fired</a:t>
            </a:r>
          </a:p>
          <a:p>
            <a:r>
              <a:rPr lang="en-US" b="1" dirty="0"/>
              <a:t>Slot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= </a:t>
            </a:r>
            <a:r>
              <a:rPr lang="en-GB" dirty="0"/>
              <a:t> </a:t>
            </a:r>
            <a:r>
              <a:rPr lang="en-GB" dirty="0">
                <a:solidFill>
                  <a:schemeClr val="accent6"/>
                </a:solidFill>
              </a:rPr>
              <a:t>a Python callable (function) </a:t>
            </a:r>
            <a:r>
              <a:rPr lang="en-US" dirty="0">
                <a:solidFill>
                  <a:schemeClr val="accent6"/>
                </a:solidFill>
              </a:rPr>
              <a:t>that is called in response to a particular signal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12" y="3764219"/>
            <a:ext cx="4767621" cy="20442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79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93673" y="5813098"/>
            <a:ext cx="5356652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utton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.clicked.connect(</a:t>
            </a:r>
            <a:r>
              <a:rPr lang="en-US" sz="1600" b="0" cap="none" spc="0" dirty="0" err="1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.slot_method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49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MVC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67600" cy="2057399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n-US" dirty="0"/>
              <a:t>The </a:t>
            </a:r>
            <a:r>
              <a:rPr lang="en-US" b="1" dirty="0"/>
              <a:t>Controller</a:t>
            </a:r>
            <a:r>
              <a:rPr lang="en-US" dirty="0"/>
              <a:t> is a separate </a:t>
            </a:r>
            <a:r>
              <a:rPr lang="en-US" dirty="0" err="1"/>
              <a:t>QObject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chemeClr val="accent6"/>
                </a:solidFill>
              </a:rPr>
              <a:t>Inside the Controller we have the Model and the View</a:t>
            </a:r>
          </a:p>
          <a:p>
            <a:r>
              <a:rPr lang="en-US" dirty="0">
                <a:solidFill>
                  <a:schemeClr val="accent6"/>
                </a:solidFill>
              </a:rPr>
              <a:t>We are obliged to use multiple inheritance for the View Class</a:t>
            </a:r>
            <a:endParaRPr lang="en-GB" dirty="0">
              <a:solidFill>
                <a:schemeClr val="accent6"/>
              </a:solidFill>
            </a:endParaRPr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97302" y="3731740"/>
            <a:ext cx="4289498" cy="220803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9431" y="4269259"/>
            <a:ext cx="2292179" cy="1229498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 add the widget to a larger application we need to access the view class</a:t>
            </a:r>
            <a:endParaRPr lang="en-GB" dirty="0"/>
          </a:p>
        </p:txBody>
      </p:sp>
      <p:cxnSp>
        <p:nvCxnSpPr>
          <p:cNvPr id="15" name="Curved Connector 14"/>
          <p:cNvCxnSpPr>
            <a:stCxn id="9" idx="3"/>
          </p:cNvCxnSpPr>
          <p:nvPr/>
        </p:nvCxnSpPr>
        <p:spPr>
          <a:xfrm>
            <a:off x="3311610" y="4884008"/>
            <a:ext cx="3070655" cy="75067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5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 Architecture – The </a:t>
            </a:r>
            <a:r>
              <a:rPr lang="en-US" dirty="0" err="1"/>
              <a:t>Qt</a:t>
            </a:r>
            <a:r>
              <a:rPr lang="en-US" dirty="0"/>
              <a:t> 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365524" cy="1606377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en-US" dirty="0"/>
              <a:t>The logic is part of the View</a:t>
            </a:r>
          </a:p>
          <a:p>
            <a:r>
              <a:rPr lang="en-US" dirty="0">
                <a:solidFill>
                  <a:schemeClr val="accent6"/>
                </a:solidFill>
              </a:rPr>
              <a:t>Connections of signals to slots happen inside the View Class</a:t>
            </a:r>
          </a:p>
          <a:p>
            <a:r>
              <a:rPr lang="en-US" dirty="0">
                <a:solidFill>
                  <a:schemeClr val="accent6"/>
                </a:solidFill>
              </a:rPr>
              <a:t>Can be used with single or multiple inheritance</a:t>
            </a:r>
            <a:endParaRPr lang="en-GB" dirty="0">
              <a:solidFill>
                <a:schemeClr val="accent6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43117" y="3389141"/>
            <a:ext cx="4642259" cy="22735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588" y="4452119"/>
            <a:ext cx="2523686" cy="6463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 be used directly to compose larger UIs 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3098274" y="4775284"/>
            <a:ext cx="57786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67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622" y="289383"/>
            <a:ext cx="5085226" cy="46768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1080" y="328513"/>
            <a:ext cx="4939071" cy="3710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Content Placeholder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815" y="4972504"/>
            <a:ext cx="2280736" cy="117401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80" y="4196026"/>
            <a:ext cx="3152056" cy="154368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0" y="3824417"/>
            <a:ext cx="1915297" cy="2147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4537991" y="4788478"/>
            <a:ext cx="1955485" cy="1660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-113269" y="289383"/>
            <a:ext cx="1713470" cy="16887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4537991" y="276025"/>
            <a:ext cx="2147959" cy="16887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4558529" y="3525652"/>
            <a:ext cx="2622750" cy="16887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22422" y="1655805"/>
            <a:ext cx="2866767" cy="41395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810898" y="4157067"/>
            <a:ext cx="2866767" cy="41395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22422" y="2183826"/>
            <a:ext cx="4256902" cy="1483705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806208" y="1651012"/>
            <a:ext cx="4387640" cy="1774197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272018" y="-105887"/>
            <a:ext cx="221383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MVC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0393" y="-139411"/>
            <a:ext cx="221383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MV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625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our custom Widgets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5444" y="1325563"/>
            <a:ext cx="3206887" cy="479721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457200" y="1872736"/>
          <a:ext cx="3412524" cy="3298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6555259" y="4368114"/>
            <a:ext cx="1217141" cy="803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72400" y="3696963"/>
            <a:ext cx="1198605" cy="1477328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Logic to combine data from smaller widgets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31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91177" cy="9761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MVC </a:t>
            </a:r>
            <a:r>
              <a:rPr lang="en-US" dirty="0">
                <a:solidFill>
                  <a:schemeClr val="accent6"/>
                </a:solidFill>
              </a:rPr>
              <a:t>vs</a:t>
            </a:r>
            <a:r>
              <a:rPr lang="en-US" dirty="0"/>
              <a:t> MV?</a:t>
            </a:r>
          </a:p>
          <a:p>
            <a:r>
              <a:rPr lang="en-US" dirty="0"/>
              <a:t>Single </a:t>
            </a:r>
            <a:r>
              <a:rPr lang="en-US" dirty="0">
                <a:solidFill>
                  <a:schemeClr val="accent6"/>
                </a:solidFill>
              </a:rPr>
              <a:t>vs</a:t>
            </a:r>
            <a:r>
              <a:rPr lang="en-US" dirty="0"/>
              <a:t> Multiple Inheritance?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7" y="2947621"/>
            <a:ext cx="4120674" cy="21211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Content Placeholder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986" y="2947620"/>
            <a:ext cx="4331140" cy="21211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472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 Architecture – Another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803292" cy="679621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en-US" dirty="0">
                <a:solidFill>
                  <a:schemeClr val="accent6"/>
                </a:solidFill>
              </a:rPr>
              <a:t>The logic is part of the View, but the slot methods that handle the signals are defined in a separate class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0163" y="5378731"/>
            <a:ext cx="7580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" indent="0">
              <a:buNone/>
            </a:pPr>
            <a:r>
              <a:rPr lang="en-US" dirty="0">
                <a:solidFill>
                  <a:schemeClr val="accent6"/>
                </a:solidFill>
              </a:rPr>
              <a:t>Organizes the code in MVC style, while maintaining the </a:t>
            </a:r>
            <a:r>
              <a:rPr lang="en-US" dirty="0" err="1">
                <a:solidFill>
                  <a:schemeClr val="accent6"/>
                </a:solidFill>
              </a:rPr>
              <a:t>PyQt</a:t>
            </a:r>
            <a:r>
              <a:rPr lang="en-US" dirty="0">
                <a:solidFill>
                  <a:schemeClr val="accent6"/>
                </a:solidFill>
              </a:rPr>
              <a:t> philosophy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48132" y="2462385"/>
            <a:ext cx="4459410" cy="273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4904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2681</TotalTime>
  <Words>552</Words>
  <Application>Microsoft Office PowerPoint</Application>
  <PresentationFormat>Affichage à l'écran (4:3)</PresentationFormat>
  <Paragraphs>68</Paragraphs>
  <Slides>8</Slides>
  <Notes>5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Monotype Sorts</vt:lpstr>
      <vt:lpstr>Times New Roman</vt:lpstr>
      <vt:lpstr>cvc</vt:lpstr>
      <vt:lpstr>Présentation PowerPoint</vt:lpstr>
      <vt:lpstr>Adding the logic</vt:lpstr>
      <vt:lpstr>MVC Architecture</vt:lpstr>
      <vt:lpstr>MV Architecture – The Qt Way</vt:lpstr>
      <vt:lpstr>Présentation PowerPoint</vt:lpstr>
      <vt:lpstr>Using our custom Widgets</vt:lpstr>
      <vt:lpstr>Summing Up</vt:lpstr>
      <vt:lpstr>MV Architecture – Another Idea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200</cp:revision>
  <dcterms:created xsi:type="dcterms:W3CDTF">2000-04-10T19:33:12Z</dcterms:created>
  <dcterms:modified xsi:type="dcterms:W3CDTF">2023-11-26T20:44:15Z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