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74" r:id="rId5"/>
    <p:sldId id="275" r:id="rId6"/>
    <p:sldId id="279" r:id="rId7"/>
    <p:sldId id="280" r:id="rId8"/>
    <p:sldId id="281" r:id="rId9"/>
    <p:sldId id="276" r:id="rId10"/>
    <p:sldId id="282" r:id="rId11"/>
    <p:sldId id="283" r:id="rId12"/>
    <p:sldId id="278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11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na values</a:t>
            </a:r>
          </a:p>
          <a:p>
            <a:pPr lvl="1"/>
            <a:r>
              <a:rPr lang="fr-FR" dirty="0"/>
              <a:t>Attribut </a:t>
            </a:r>
            <a:r>
              <a:rPr lang="fr-FR" dirty="0" err="1"/>
              <a:t>na_values</a:t>
            </a:r>
            <a:r>
              <a:rPr lang="fr-FR" dirty="0"/>
              <a:t>="." dans </a:t>
            </a:r>
            <a:r>
              <a:rPr lang="fr-FR" dirty="0" err="1"/>
              <a:t>read_csv</a:t>
            </a:r>
            <a:endParaRPr lang="fr-FR" dirty="0"/>
          </a:p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 dirty="0"/>
              <a:t>Changement 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Wdbc.data</a:t>
            </a:r>
            <a:endParaRPr lang="fr-FR" sz="2000" dirty="0"/>
          </a:p>
          <a:p>
            <a:pPr lvl="1"/>
            <a:r>
              <a:rPr lang="fr-FR" sz="1800" dirty="0"/>
              <a:t>Id</a:t>
            </a:r>
          </a:p>
          <a:p>
            <a:pPr lvl="1"/>
            <a:r>
              <a:rPr lang="fr-FR" sz="1800" dirty="0"/>
              <a:t>Diagnostique M = Maligne, B = </a:t>
            </a:r>
            <a:r>
              <a:rPr lang="fr-FR" sz="1800" dirty="0" err="1"/>
              <a:t>Benigne</a:t>
            </a:r>
            <a:endParaRPr lang="fr-FR" sz="1800" dirty="0"/>
          </a:p>
          <a:p>
            <a:r>
              <a:rPr lang="fr-FR" sz="2000" dirty="0"/>
              <a:t>Les données biologique sont interprétés depuis l’image de la tumeur</a:t>
            </a:r>
          </a:p>
          <a:p>
            <a:pPr lvl="1"/>
            <a:r>
              <a:rPr lang="fr-FR" sz="1800" dirty="0"/>
              <a:t>Rayon</a:t>
            </a:r>
          </a:p>
          <a:p>
            <a:pPr lvl="1"/>
            <a:r>
              <a:rPr lang="fr-FR" sz="1800" dirty="0"/>
              <a:t>Texture (</a:t>
            </a:r>
            <a:r>
              <a:rPr lang="en-US" sz="1800" dirty="0"/>
              <a:t>standard deviation of gray-scale values)</a:t>
            </a:r>
          </a:p>
          <a:p>
            <a:pPr lvl="1"/>
            <a:r>
              <a:rPr lang="en-US" sz="1800" dirty="0" err="1"/>
              <a:t>Périmetre</a:t>
            </a:r>
            <a:endParaRPr lang="en-US" sz="1800" dirty="0"/>
          </a:p>
          <a:p>
            <a:pPr lvl="1"/>
            <a:r>
              <a:rPr lang="en-US" sz="1800" dirty="0" err="1"/>
              <a:t>Superficie</a:t>
            </a:r>
            <a:endParaRPr lang="en-US" sz="1800" dirty="0"/>
          </a:p>
          <a:p>
            <a:pPr lvl="1"/>
            <a:r>
              <a:rPr lang="en-US" sz="1800" dirty="0"/>
              <a:t>Smoothness (variation du rayon)</a:t>
            </a:r>
          </a:p>
          <a:p>
            <a:pPr lvl="1"/>
            <a:r>
              <a:rPr lang="en-US" sz="1800" dirty="0" err="1"/>
              <a:t>Compacité</a:t>
            </a:r>
            <a:r>
              <a:rPr lang="en-US" sz="1800" dirty="0"/>
              <a:t> (perimeter**2 / </a:t>
            </a:r>
            <a:r>
              <a:rPr lang="en-US" sz="1800" dirty="0" err="1"/>
              <a:t>superficie</a:t>
            </a:r>
            <a:r>
              <a:rPr lang="en-US" sz="1800" dirty="0"/>
              <a:t> – 1)</a:t>
            </a:r>
          </a:p>
          <a:p>
            <a:pPr lvl="1"/>
            <a:r>
              <a:rPr lang="en-US" sz="1800" dirty="0" err="1"/>
              <a:t>Concavité</a:t>
            </a:r>
            <a:r>
              <a:rPr lang="en-US" sz="1800" dirty="0"/>
              <a:t> (severity of concave portions of the contour)</a:t>
            </a:r>
          </a:p>
          <a:p>
            <a:pPr lvl="1"/>
            <a:r>
              <a:rPr lang="en-US" sz="1800" dirty="0"/>
              <a:t>Points concaves (</a:t>
            </a:r>
            <a:r>
              <a:rPr lang="en-US" sz="1800" dirty="0" err="1"/>
              <a:t>nombre</a:t>
            </a:r>
            <a:r>
              <a:rPr lang="en-US" sz="1800" dirty="0"/>
              <a:t> de portion concave)</a:t>
            </a:r>
          </a:p>
          <a:p>
            <a:pPr lvl="1"/>
            <a:r>
              <a:rPr lang="en-US" sz="1800" dirty="0" err="1"/>
              <a:t>Symetrie</a:t>
            </a:r>
            <a:endParaRPr lang="en-US" sz="1800" dirty="0"/>
          </a:p>
          <a:p>
            <a:pPr lvl="1"/>
            <a:r>
              <a:rPr lang="en-US" sz="1800" dirty="0"/>
              <a:t>Dimension </a:t>
            </a:r>
            <a:r>
              <a:rPr lang="en-US" sz="1800" dirty="0" err="1"/>
              <a:t>Fractale</a:t>
            </a:r>
            <a:r>
              <a:rPr lang="en-US" sz="1800" dirty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– 1)</a:t>
            </a:r>
            <a:endParaRPr lang="en-US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2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MNIST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Banque de données</a:t>
            </a:r>
          </a:p>
          <a:p>
            <a:pPr lvl="1"/>
            <a:r>
              <a:rPr lang="fr-FR" dirty="0"/>
              <a:t>Ici des chiffres manuscrits 28x28 en 255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56A91-4F66-46CD-A8A1-53898EF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D2517-F64F-4502-9320-C748206C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permet de calculer les données de bases de chaque colonne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8BBD6F-ED22-4F1F-B0DB-F1243ED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58309"/>
            <a:ext cx="743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aberrantes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 axis=1)</a:t>
            </a:r>
          </a:p>
          <a:p>
            <a:r>
              <a:rPr lang="fr-FR" dirty="0"/>
              <a:t>Ajouter un colonne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["Colonne"] = </a:t>
            </a:r>
            <a:r>
              <a:rPr lang="fr-FR" dirty="0" err="1"/>
              <a:t>series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8866</TotalTime>
  <Words>505</Words>
  <Application>Microsoft Office PowerPoint</Application>
  <PresentationFormat>Affichage à l'écran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Describe</vt:lpstr>
      <vt:lpstr>Filtrage</vt:lpstr>
      <vt:lpstr>Interprétation après filtrage</vt:lpstr>
      <vt:lpstr>Filtrage</vt:lpstr>
      <vt:lpstr>Filtrage</vt:lpstr>
      <vt:lpstr>Structure de la base</vt:lpstr>
      <vt:lpstr>MNIST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262</cp:revision>
  <dcterms:created xsi:type="dcterms:W3CDTF">2000-04-10T19:33:12Z</dcterms:created>
  <dcterms:modified xsi:type="dcterms:W3CDTF">2023-06-28T08:31:28Z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