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264" r:id="rId2"/>
    <p:sldId id="266" r:id="rId3"/>
    <p:sldId id="267" r:id="rId4"/>
    <p:sldId id="268" r:id="rId5"/>
    <p:sldId id="269" r:id="rId6"/>
    <p:sldId id="270" r:id="rId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1" d="100"/>
          <a:sy n="71" d="100"/>
        </p:scale>
        <p:origin x="48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</a:t>
            </a:r>
          </a:p>
          <a:p>
            <a:pPr eaLnBrk="1" hangingPunct="1"/>
            <a:r>
              <a:rPr lang="fr-FR" altLang="fr-FR" dirty="0"/>
              <a:t>Introduction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EEB950-4C91-1FE5-ADCA-A0BF95E96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052736"/>
            <a:ext cx="2095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dirty="0"/>
              <a:t>Python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776"/>
            <a:ext cx="8766175" cy="5040313"/>
          </a:xfrm>
        </p:spPr>
        <p:txBody>
          <a:bodyPr/>
          <a:lstStyle/>
          <a:p>
            <a:r>
              <a:rPr lang="fr-FR" altLang="fr-FR" dirty="0"/>
              <a:t>Python est un langage de programmation objet et multiplateformes</a:t>
            </a:r>
          </a:p>
          <a:p>
            <a:r>
              <a:rPr lang="fr-FR" altLang="fr-FR" dirty="0"/>
              <a:t>Python est libre</a:t>
            </a:r>
          </a:p>
          <a:p>
            <a:r>
              <a:rPr lang="fr-FR" altLang="fr-FR" dirty="0"/>
              <a:t>Créé par Guido van </a:t>
            </a:r>
            <a:r>
              <a:rPr lang="fr-FR" altLang="fr-FR" dirty="0" err="1"/>
              <a:t>Rossum</a:t>
            </a:r>
            <a:endParaRPr lang="fr-FR" altLang="fr-FR" dirty="0"/>
          </a:p>
          <a:p>
            <a:pPr lvl="1"/>
            <a:r>
              <a:rPr lang="fr-FR" altLang="fr-FR" dirty="0"/>
              <a:t>Hommage aux Monty Python</a:t>
            </a:r>
          </a:p>
          <a:p>
            <a:r>
              <a:rPr lang="fr-FR" altLang="fr-FR" dirty="0"/>
              <a:t>Python 3</a:t>
            </a:r>
          </a:p>
        </p:txBody>
      </p:sp>
      <p:pic>
        <p:nvPicPr>
          <p:cNvPr id="7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904" y="2141204"/>
            <a:ext cx="3813096" cy="274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E22083-6EAE-E9BD-41BA-CEEF0D580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Qt (prononcé officiellement en anglais </a:t>
            </a:r>
            <a:r>
              <a:rPr lang="fr-FR" sz="2400" dirty="0" err="1"/>
              <a:t>cute</a:t>
            </a:r>
            <a:r>
              <a:rPr lang="fr-FR" sz="2400" dirty="0"/>
              <a:t> mais couramment prononcé Q.T. est :</a:t>
            </a:r>
          </a:p>
          <a:p>
            <a:pPr lvl="1"/>
            <a:r>
              <a:rPr lang="fr-FR" sz="2000" dirty="0"/>
              <a:t>une API orientée objet et développée en C++ qui offre des composants d'interface graphique (widgets)</a:t>
            </a:r>
          </a:p>
          <a:p>
            <a:pPr lvl="1"/>
            <a:r>
              <a:rPr lang="fr-FR" sz="2400" dirty="0"/>
              <a:t>par certains aspects, elle ressemble à un </a:t>
            </a:r>
            <a:r>
              <a:rPr lang="fr-FR" sz="2400" dirty="0" err="1"/>
              <a:t>framework</a:t>
            </a:r>
            <a:r>
              <a:rPr lang="fr-FR" sz="2400" dirty="0"/>
              <a:t> lorsqu'on l'utilise pour concevoir des interfaces graphiques</a:t>
            </a:r>
          </a:p>
          <a:p>
            <a:r>
              <a:rPr lang="fr-FR" sz="2400" dirty="0"/>
              <a:t>Qt permet la portabilité des applications</a:t>
            </a:r>
          </a:p>
          <a:p>
            <a:r>
              <a:rPr lang="fr-FR" sz="2400" dirty="0"/>
              <a:t>Les environnements pris en charge sont les Unix, Linux, Windows, Mac OS X, </a:t>
            </a:r>
            <a:r>
              <a:rPr lang="fr-FR" sz="2400" dirty="0" err="1"/>
              <a:t>Tizen</a:t>
            </a:r>
            <a:r>
              <a:rPr lang="fr-FR" sz="2400" dirty="0"/>
              <a:t> et également </a:t>
            </a:r>
            <a:r>
              <a:rPr lang="fr-FR" sz="2400" dirty="0" err="1"/>
              <a:t>Genode</a:t>
            </a:r>
            <a:r>
              <a:rPr lang="fr-FR" sz="2400" dirty="0"/>
              <a:t>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4AD13B-9088-A41B-2A3A-A43D16B7B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-163004"/>
            <a:ext cx="209550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A8AC2C0A-1798-57A5-A3F1-0B60EF4C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730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18EA03-0713-215F-CC9D-4A92BFB2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PyQt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6A1599-8D9A-BA8E-C6A7-5421E6E2E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6480720" cy="5040560"/>
          </a:xfrm>
        </p:spPr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est un module libre qui permet de lier le langage Python avec la bibliothèque Qt distribué sous deux licences : une commerciale et la GNU GPL</a:t>
            </a:r>
          </a:p>
          <a:p>
            <a:pPr lvl="1"/>
            <a:r>
              <a:rPr lang="fr-FR" dirty="0"/>
              <a:t>Il permet ainsi de créer des interfaces graphiques en Python</a:t>
            </a:r>
          </a:p>
          <a:p>
            <a:r>
              <a:rPr lang="fr-FR" dirty="0" err="1"/>
              <a:t>PySide</a:t>
            </a:r>
            <a:r>
              <a:rPr lang="fr-FR" dirty="0"/>
              <a:t> qui est un binding qui permet de lier le langage Python avec la bibliothèque Qt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C808656-3573-1428-D87A-F35472B2C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063" y="2338387"/>
            <a:ext cx="2095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23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955C7A-5AAD-FB17-D6D7-D18EF614E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Qt Creator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89F233-7788-07C9-622B-DC3BB1BF5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 de Qt et </a:t>
            </a:r>
            <a:r>
              <a:rPr lang="fr-FR" dirty="0" err="1"/>
              <a:t>PyQT</a:t>
            </a:r>
            <a:endParaRPr lang="fr-FR" dirty="0"/>
          </a:p>
          <a:p>
            <a:pPr lvl="1"/>
            <a:r>
              <a:rPr lang="fr-FR" dirty="0"/>
              <a:t>Non libre</a:t>
            </a:r>
          </a:p>
          <a:p>
            <a:r>
              <a:rPr lang="fr-FR" dirty="0"/>
              <a:t>Qt Designer</a:t>
            </a:r>
          </a:p>
          <a:p>
            <a:pPr lvl="1"/>
            <a:r>
              <a:rPr lang="fr-FR" dirty="0"/>
              <a:t>Libre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DE231ED-FFEF-14E9-4E52-FFC41B28F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564904"/>
            <a:ext cx="20955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89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545E61-C0C9-4B00-ED61-FE026DBB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E3182B-2010-45DA-8654-9B001DDB8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/>
              <a:t> pyqt6-tools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55578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2648</TotalTime>
  <Words>175</Words>
  <Application>Microsoft Office PowerPoint</Application>
  <PresentationFormat>Affichage à l'écran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Monotype Sorts</vt:lpstr>
      <vt:lpstr>Times New Roman</vt:lpstr>
      <vt:lpstr>cvc</vt:lpstr>
      <vt:lpstr>Présentation PowerPoint</vt:lpstr>
      <vt:lpstr>Python</vt:lpstr>
      <vt:lpstr>Présentation PowerPoint</vt:lpstr>
      <vt:lpstr>PyQt</vt:lpstr>
      <vt:lpstr>Qt Creator</vt:lpstr>
      <vt:lpstr>Installation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195</cp:revision>
  <dcterms:created xsi:type="dcterms:W3CDTF">2000-04-10T19:33:12Z</dcterms:created>
  <dcterms:modified xsi:type="dcterms:W3CDTF">2023-11-28T08:52:52Z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