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68" r:id="rId5"/>
    <p:sldId id="269" r:id="rId6"/>
    <p:sldId id="270" r:id="rId7"/>
    <p:sldId id="267" r:id="rId8"/>
    <p:sldId id="271" r:id="rId9"/>
    <p:sldId id="272" r:id="rId10"/>
    <p:sldId id="273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4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Boites de dialogue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86533-992D-F5DC-35AA-BAE0AB55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Signaux avancés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47033E-5AE4-30DF-1A2E-CF079ED37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slot peut ne pas exister</a:t>
            </a:r>
          </a:p>
          <a:p>
            <a:r>
              <a:rPr lang="fr-FR" dirty="0"/>
              <a:t>Utilisation de fonction lambda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classe fille ne peut pas voir la class mère</a:t>
            </a:r>
          </a:p>
          <a:p>
            <a:pPr lvl="1"/>
            <a:r>
              <a:rPr lang="fr-FR" dirty="0"/>
              <a:t>LA communication fille-mère peut se faire pas lambda qui appelle une fonction</a:t>
            </a:r>
          </a:p>
          <a:p>
            <a:pPr lvl="1"/>
            <a:r>
              <a:rPr lang="fr-FR" dirty="0"/>
              <a:t>La fonction de la lambda est un paramètre de la classe fille</a:t>
            </a:r>
          </a:p>
          <a:p>
            <a:pPr lvl="1"/>
            <a:r>
              <a:rPr lang="fr-FR" dirty="0"/>
              <a:t>Par constructeur ou attribut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EF1B57-871B-83B9-230E-5D63D2A9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71" y="3068960"/>
            <a:ext cx="7191301" cy="6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8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ABAD3-1270-EA28-65CF-F7A31B41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créer des fenêtres supplémentaires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5EECE-6E64-D5F4-E073-6D12D064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FF4AFD-A60D-F2E7-B4E8-DD8AAB96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92" y="1786747"/>
            <a:ext cx="6645216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6B33A-B00B-51CE-B0DB-2285C2CA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QDialog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5F883-7FAE-FDC7-ABC8-E13E9DF4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Widget fenêtre préfabriqué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1D5479-341F-21B5-B899-2B08B952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780928"/>
            <a:ext cx="3722830" cy="10515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878837-1B2E-E6C6-1362-9A8A597FE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59" y="4066950"/>
            <a:ext cx="2156647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8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EEAC5-D934-8514-652D-AFF8CF7A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5B98A-1DAE-BC2B-E83B-4D224CB2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BFE91C-A2D3-38D2-C289-E2ED57CD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" y="1340768"/>
            <a:ext cx="8015981" cy="389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A1CCF-45E3-3C07-7260-14D8594E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E4CDB-360C-7447-3CE0-178EF30A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retour se fait par un simple slot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0F04A2-B96B-A564-9AA1-F0E2D786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55" y="2650237"/>
            <a:ext cx="6632963" cy="13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E8563-E773-9CBC-773A-B28D9407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QMessageBox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E64D608-9802-BAE4-3B38-D6F3F44C8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808" y="3129052"/>
            <a:ext cx="2705334" cy="1607959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EA3BA49-E5ED-9F0E-B8C9-A0EDB0A75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625" y="1380905"/>
            <a:ext cx="2194750" cy="14936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E295D8-81D7-51B0-3FE1-8292410F4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929" y="4737011"/>
            <a:ext cx="3353091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5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3C74-68E5-77C6-13D2-FE3A7BF3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Window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0D391-1B4A-92EC-1157-214FB8D1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appeler une autre fenêtre ?</a:t>
            </a:r>
          </a:p>
          <a:p>
            <a:r>
              <a:rPr lang="fr-FR" dirty="0"/>
              <a:t>1 fenêtre = 1 classe</a:t>
            </a:r>
          </a:p>
          <a:p>
            <a:pPr lvl="1"/>
            <a:r>
              <a:rPr lang="fr-FR" dirty="0"/>
              <a:t>De type autre que </a:t>
            </a:r>
            <a:r>
              <a:rPr lang="fr-FR" dirty="0" err="1"/>
              <a:t>QMainWindow</a:t>
            </a:r>
            <a:endParaRPr lang="fr-FR" dirty="0"/>
          </a:p>
          <a:p>
            <a:pPr lvl="1"/>
            <a:r>
              <a:rPr lang="fr-FR" dirty="0"/>
              <a:t>Créée depuis </a:t>
            </a:r>
            <a:r>
              <a:rPr lang="fr-FR" dirty="0" err="1"/>
              <a:t>QtDesigner</a:t>
            </a:r>
            <a:endParaRPr lang="fr-FR" dirty="0"/>
          </a:p>
          <a:p>
            <a:r>
              <a:rPr lang="fr-FR" dirty="0"/>
              <a:t>Il suffit d’en créer une instance</a:t>
            </a:r>
          </a:p>
          <a:p>
            <a:pPr lvl="1"/>
            <a:r>
              <a:rPr lang="fr-FR" dirty="0"/>
              <a:t>Souvent en attribut</a:t>
            </a:r>
          </a:p>
          <a:p>
            <a:pPr lvl="1"/>
            <a:r>
              <a:rPr lang="fr-FR" dirty="0"/>
              <a:t>Puis d’appeler la méthode .</a:t>
            </a:r>
            <a:r>
              <a:rPr lang="fr-FR" dirty="0" err="1"/>
              <a:t>exec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2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D8007-8A26-2265-6A8C-F0A9C825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sans </a:t>
            </a:r>
            <a:r>
              <a:rPr lang="fr-FR" dirty="0" err="1"/>
              <a:t>QtDesigner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CACF32-2C6A-26CF-16FC-8B9C27D9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104456" cy="5040560"/>
          </a:xfrm>
        </p:spPr>
        <p:txBody>
          <a:bodyPr/>
          <a:lstStyle/>
          <a:p>
            <a:r>
              <a:rPr lang="fr-FR" dirty="0"/>
              <a:t>Bonne pratique 1 classe = 1 module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5C5A386-FAE8-BAB1-1556-9FEBCF82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9" y="1382821"/>
            <a:ext cx="4526672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5E863-259F-9DAA-611C-9325A5FB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paramètre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702FC9-3AD9-D969-23CB-47A7BF37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constructeur</a:t>
            </a:r>
          </a:p>
          <a:p>
            <a:r>
              <a:rPr lang="fr-FR" dirty="0"/>
              <a:t>Par méthode</a:t>
            </a:r>
          </a:p>
          <a:p>
            <a:r>
              <a:rPr lang="fr-FR" dirty="0"/>
              <a:t>Par signaux</a:t>
            </a:r>
          </a:p>
        </p:txBody>
      </p:sp>
    </p:spTree>
    <p:extLst>
      <p:ext uri="{BB962C8B-B14F-4D97-AF65-F5344CB8AC3E}">
        <p14:creationId xmlns:p14="http://schemas.microsoft.com/office/powerpoint/2010/main" val="5415062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</TotalTime>
  <Words>129</Words>
  <Application>Microsoft Office PowerPoint</Application>
  <PresentationFormat>Affichage à l'écran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Comment créer des fenêtres supplémentaires</vt:lpstr>
      <vt:lpstr>QDialog</vt:lpstr>
      <vt:lpstr>Exemple</vt:lpstr>
      <vt:lpstr>Retour</vt:lpstr>
      <vt:lpstr>QMessageBox</vt:lpstr>
      <vt:lpstr>Window</vt:lpstr>
      <vt:lpstr>Exemple sans QtDesigner</vt:lpstr>
      <vt:lpstr>Passage de paramètre</vt:lpstr>
      <vt:lpstr>Signaux avancés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204</cp:revision>
  <dcterms:created xsi:type="dcterms:W3CDTF">2000-04-10T19:33:12Z</dcterms:created>
  <dcterms:modified xsi:type="dcterms:W3CDTF">2023-11-29T13:57:50Z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