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323" r:id="rId29"/>
    <p:sldId id="277" r:id="rId30"/>
    <p:sldId id="308" r:id="rId31"/>
    <p:sldId id="278" r:id="rId32"/>
    <p:sldId id="311" r:id="rId33"/>
    <p:sldId id="317" r:id="rId34"/>
    <p:sldId id="321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27C63-EBFD-4A80-A434-1AE8FD8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FF62-7B08-4BFC-B42F-91F96651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Instanciation par dictionnaire d'une data class</a:t>
            </a:r>
          </a:p>
          <a:p>
            <a:pPr lvl="1"/>
            <a:r>
              <a:rPr lang="fr-FR" dirty="0"/>
              <a:t>dico = {"</a:t>
            </a:r>
            <a:r>
              <a:rPr lang="fr-FR" dirty="0" err="1"/>
              <a:t>var_a":"A</a:t>
            </a:r>
            <a:r>
              <a:rPr lang="fr-FR" dirty="0"/>
              <a:t>", "</a:t>
            </a:r>
            <a:r>
              <a:rPr lang="fr-FR" dirty="0" err="1"/>
              <a:t>var_b":"B</a:t>
            </a:r>
            <a:r>
              <a:rPr lang="fr-FR" dirty="0"/>
              <a:t>"}</a:t>
            </a:r>
          </a:p>
          <a:p>
            <a:pPr lvl="1"/>
            <a:r>
              <a:rPr lang="fr-FR" dirty="0" err="1"/>
              <a:t>MyClass</a:t>
            </a:r>
            <a:r>
              <a:rPr lang="fr-FR" dirty="0"/>
              <a:t>(**dico)</a:t>
            </a:r>
          </a:p>
          <a:p>
            <a:r>
              <a:rPr lang="fr-FR" dirty="0"/>
              <a:t>Redéfinition de __init__()</a:t>
            </a:r>
          </a:p>
          <a:p>
            <a:pPr lvl="1"/>
            <a:r>
              <a:rPr lang="fr-FR" dirty="0"/>
              <a:t>Il est déconseillé de modifier __init__()</a:t>
            </a:r>
          </a:p>
          <a:p>
            <a:pPr lvl="1"/>
            <a:r>
              <a:rPr lang="fr-FR" dirty="0"/>
              <a:t>Utiliser __</a:t>
            </a:r>
            <a:r>
              <a:rPr lang="fr-FR" dirty="0" err="1"/>
              <a:t>post_init</a:t>
            </a:r>
            <a:r>
              <a:rPr lang="fr-FR" dirty="0"/>
              <a:t>__()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F920FC-F879-41B8-AA08-5ACC0012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" y="4365104"/>
            <a:ext cx="8782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1326</Words>
  <Application>Microsoft Office PowerPoint</Application>
  <PresentationFormat>Affichage à l'écran (4:3)</PresentationFormat>
  <Paragraphs>259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Instanciation JSON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283</cp:revision>
  <dcterms:created xsi:type="dcterms:W3CDTF">2000-04-10T19:33:12Z</dcterms:created>
  <dcterms:modified xsi:type="dcterms:W3CDTF">2020-11-03T10:09:17Z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