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0" autoAdjust="0"/>
  </p:normalViewPr>
  <p:slideViewPr>
    <p:cSldViewPr>
      <p:cViewPr varScale="1">
        <p:scale>
          <a:sx n="53" d="100"/>
          <a:sy n="53" d="100"/>
        </p:scale>
        <p:origin x="121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17</a:t>
            </a:r>
          </a:p>
          <a:p>
            <a:pPr eaLnBrk="1" hangingPunct="1"/>
            <a:r>
              <a:rPr lang="fr-FR" altLang="fr-FR" dirty="0"/>
              <a:t>Les expressions régulières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expressions régulières sont un puissant moyen de rechercher et d'isoler des expressions d'une chaîne de caractères.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Mail</a:t>
            </a:r>
          </a:p>
          <a:p>
            <a:pPr lvl="1"/>
            <a:r>
              <a:rPr lang="fr-FR" dirty="0"/>
              <a:t>URL</a:t>
            </a:r>
          </a:p>
          <a:p>
            <a:pPr lvl="1"/>
            <a:r>
              <a:rPr lang="fr-FR" dirty="0"/>
              <a:t>Numéro INSEE</a:t>
            </a:r>
          </a:p>
          <a:p>
            <a:pPr lvl="1"/>
            <a:r>
              <a:rPr lang="fr-FR" dirty="0"/>
              <a:t>ISBN</a:t>
            </a:r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</a:t>
            </a:r>
            <a:r>
              <a:rPr lang="fr-FR" dirty="0" err="1"/>
              <a:t>re</a:t>
            </a:r>
            <a:endParaRPr lang="fr-FR" dirty="0"/>
          </a:p>
          <a:p>
            <a:r>
              <a:rPr lang="fr-FR" dirty="0"/>
              <a:t>Syntaxe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88" y="3068960"/>
            <a:ext cx="5919497" cy="11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expressions régulière est un formalisme sous forme de string </a:t>
            </a:r>
            <a:r>
              <a:rPr lang="fr-FR" dirty="0" err="1"/>
              <a:t>nomalisé</a:t>
            </a:r>
            <a:endParaRPr lang="fr-FR" dirty="0"/>
          </a:p>
          <a:p>
            <a:r>
              <a:rPr lang="fr-FR" dirty="0"/>
              <a:t>abc match la chaine abc</a:t>
            </a:r>
          </a:p>
          <a:p>
            <a:r>
              <a:rPr lang="fr-FR" dirty="0"/>
              <a:t>Cardinalité</a:t>
            </a:r>
          </a:p>
          <a:p>
            <a:pPr lvl="1"/>
            <a:r>
              <a:rPr lang="fr-FR" dirty="0"/>
              <a:t>{min, max}</a:t>
            </a:r>
          </a:p>
          <a:p>
            <a:pPr lvl="1"/>
            <a:r>
              <a:rPr lang="fr-FR" dirty="0"/>
              <a:t>? = {0,1} soit facultatif</a:t>
            </a:r>
          </a:p>
          <a:p>
            <a:pPr lvl="1"/>
            <a:r>
              <a:rPr lang="fr-FR" dirty="0"/>
              <a:t>* = {0, *} soit plusieurs</a:t>
            </a:r>
          </a:p>
          <a:p>
            <a:pPr lvl="1"/>
            <a:r>
              <a:rPr lang="fr-FR" dirty="0"/>
              <a:t>+ = {1, *} soit au moins 1</a:t>
            </a:r>
          </a:p>
          <a:p>
            <a:pPr lvl="1"/>
            <a:r>
              <a:rPr lang="fr-FR" dirty="0"/>
              <a:t>{, n} = {0,n}</a:t>
            </a:r>
          </a:p>
          <a:p>
            <a:pPr lvl="1"/>
            <a:r>
              <a:rPr lang="fr-FR" dirty="0"/>
              <a:t>{n,} = {n,*}</a:t>
            </a:r>
          </a:p>
          <a:p>
            <a:pPr lvl="1"/>
            <a:r>
              <a:rPr lang="fr-FR" dirty="0"/>
              <a:t>Exemple abc?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4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[] signifie une classe de caractère</a:t>
            </a:r>
          </a:p>
          <a:p>
            <a:pPr lvl="1"/>
            <a:r>
              <a:rPr lang="fr-FR" dirty="0"/>
              <a:t>[abc] = soit a soit b soit c</a:t>
            </a:r>
          </a:p>
          <a:p>
            <a:pPr lvl="1"/>
            <a:r>
              <a:rPr lang="fr-FR" dirty="0"/>
              <a:t>[A-Za-z0-9] = alphanumérique</a:t>
            </a:r>
          </a:p>
          <a:p>
            <a:r>
              <a:rPr lang="fr-FR" dirty="0"/>
              <a:t>Groupe</a:t>
            </a:r>
          </a:p>
          <a:p>
            <a:pPr lvl="1"/>
            <a:r>
              <a:rPr lang="fr-FR" dirty="0"/>
              <a:t>() signifie groupe</a:t>
            </a:r>
          </a:p>
          <a:p>
            <a:pPr lvl="1"/>
            <a:r>
              <a:rPr lang="fr-FR" dirty="0"/>
              <a:t>(abc)*</a:t>
            </a:r>
          </a:p>
          <a:p>
            <a:r>
              <a:rPr lang="fr-FR" dirty="0"/>
              <a:t>Caractères spéciaux</a:t>
            </a:r>
          </a:p>
          <a:p>
            <a:pPr lvl="1"/>
            <a:r>
              <a:rPr lang="fr-FR" dirty="0"/>
              <a:t>+-?</a:t>
            </a:r>
          </a:p>
          <a:p>
            <a:pPr lvl="1"/>
            <a:r>
              <a:rPr lang="fr-FR" dirty="0"/>
              <a:t>. = n’importe quel caractère</a:t>
            </a:r>
          </a:p>
          <a:p>
            <a:pPr lvl="1"/>
            <a:r>
              <a:rPr lang="fr-FR" dirty="0"/>
              <a:t>^ = début de chaine</a:t>
            </a:r>
          </a:p>
          <a:p>
            <a:pPr lvl="1"/>
            <a:r>
              <a:rPr lang="fr-FR" dirty="0"/>
              <a:t>$ = fin de chaine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29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Echappements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\ est le caractère d’échappement</a:t>
            </a:r>
          </a:p>
          <a:p>
            <a:pPr lvl="1"/>
            <a:r>
              <a:rPr lang="fr-FR" dirty="0"/>
              <a:t>\n \t</a:t>
            </a:r>
          </a:p>
          <a:p>
            <a:pPr lvl="1"/>
            <a:r>
              <a:rPr lang="fr-FR" dirty="0"/>
              <a:t>\w = lettre (w = </a:t>
            </a:r>
            <a:r>
              <a:rPr lang="fr-FR" dirty="0" err="1"/>
              <a:t>word</a:t>
            </a:r>
            <a:r>
              <a:rPr lang="fr-FR" dirty="0"/>
              <a:t>); \W une non lettre</a:t>
            </a:r>
          </a:p>
          <a:p>
            <a:pPr lvl="1"/>
            <a:r>
              <a:rPr lang="fr-FR" dirty="0"/>
              <a:t>\d = nombre(d = digit); \D un non chiffre</a:t>
            </a:r>
          </a:p>
          <a:p>
            <a:pPr lvl="1"/>
            <a:r>
              <a:rPr lang="fr-FR" dirty="0"/>
              <a:t>\s = espace quelconque (s = </a:t>
            </a:r>
            <a:r>
              <a:rPr lang="fr-FR" dirty="0" err="1"/>
              <a:t>space</a:t>
            </a:r>
            <a:r>
              <a:rPr lang="fr-FR" dirty="0"/>
              <a:t>), \S un non espace</a:t>
            </a:r>
          </a:p>
          <a:p>
            <a:r>
              <a:rPr lang="fr-FR" dirty="0"/>
              <a:t>\ est également le caractère d’échappement de Python, il faut donc le doubler dans une chaine</a:t>
            </a:r>
          </a:p>
          <a:p>
            <a:pPr lvl="1"/>
            <a:r>
              <a:rPr lang="fr-FR" dirty="0"/>
              <a:t>\\n</a:t>
            </a:r>
          </a:p>
          <a:p>
            <a:r>
              <a:rPr lang="fr-FR" dirty="0"/>
              <a:t>Ou bien il faut préfixer la chaîne par 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477485"/>
            <a:ext cx="627909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Remplacement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groupes () sont numérotés</a:t>
            </a:r>
          </a:p>
          <a:p>
            <a:pPr lvl="1"/>
            <a:r>
              <a:rPr lang="fr-FR" dirty="0"/>
              <a:t>(a)b(c) : a est le groupe 1 accessible par \1, c est le groupe 2 accessible par \2</a:t>
            </a:r>
          </a:p>
          <a:p>
            <a:r>
              <a:rPr lang="fr-FR" dirty="0" err="1"/>
              <a:t>Sub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Compile</a:t>
            </a:r>
          </a:p>
          <a:p>
            <a:pPr lvl="1"/>
            <a:r>
              <a:rPr lang="fr-FR" dirty="0"/>
              <a:t>Permet de compiler un </a:t>
            </a:r>
            <a:r>
              <a:rPr lang="fr-FR" dirty="0" err="1"/>
              <a:t>regex</a:t>
            </a:r>
            <a:r>
              <a:rPr lang="fr-FR" dirty="0"/>
              <a:t> pour qu’elle soit plus rapide à exécuter la deuxième fois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356992"/>
            <a:ext cx="4967808" cy="584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5589241"/>
            <a:ext cx="442701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8068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7310</TotalTime>
  <Words>282</Words>
  <Application>Microsoft Office PowerPoint</Application>
  <PresentationFormat>Affichage à l'écran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RegEx</vt:lpstr>
      <vt:lpstr>re</vt:lpstr>
      <vt:lpstr>Expressions</vt:lpstr>
      <vt:lpstr>Les classes de caractères</vt:lpstr>
      <vt:lpstr>Echappements</vt:lpstr>
      <vt:lpstr>Remplacement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298</cp:revision>
  <dcterms:created xsi:type="dcterms:W3CDTF">2000-04-10T19:33:12Z</dcterms:created>
  <dcterms:modified xsi:type="dcterms:W3CDTF">2020-10-02T09:44:06Z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