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65" r:id="rId3"/>
    <p:sldId id="266" r:id="rId4"/>
    <p:sldId id="288" r:id="rId5"/>
    <p:sldId id="289" r:id="rId6"/>
    <p:sldId id="290" r:id="rId7"/>
    <p:sldId id="291" r:id="rId8"/>
    <p:sldId id="292" r:id="rId9"/>
    <p:sldId id="269" r:id="rId10"/>
    <p:sldId id="270" r:id="rId11"/>
    <p:sldId id="271" r:id="rId12"/>
    <p:sldId id="282" r:id="rId13"/>
    <p:sldId id="274" r:id="rId14"/>
    <p:sldId id="275" r:id="rId15"/>
    <p:sldId id="276" r:id="rId16"/>
    <p:sldId id="285" r:id="rId17"/>
    <p:sldId id="277" r:id="rId18"/>
    <p:sldId id="278" r:id="rId19"/>
    <p:sldId id="279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590" autoAdjust="0"/>
  </p:normalViewPr>
  <p:slideViewPr>
    <p:cSldViewPr>
      <p:cViewPr varScale="1">
        <p:scale>
          <a:sx n="109" d="100"/>
          <a:sy n="109" d="100"/>
        </p:scale>
        <p:origin x="17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15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Reflexion</a:t>
            </a:r>
            <a:endParaRPr lang="fr-FR" altLang="fr-FR" dirty="0" smtClean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setattr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C’est la méthode qui est appelée lorsque Python accède à un attribut en écriture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068960"/>
            <a:ext cx="6434878" cy="12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delattr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appelée pour effacer un attribut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759284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2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dict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classe est en fait un dictionnaire</a:t>
            </a:r>
          </a:p>
          <a:p>
            <a:r>
              <a:rPr lang="fr-FR" dirty="0"/>
              <a:t>self.__</a:t>
            </a:r>
            <a:r>
              <a:rPr lang="fr-FR" dirty="0" err="1"/>
              <a:t>dict</a:t>
            </a:r>
            <a:r>
              <a:rPr lang="fr-FR" dirty="0"/>
              <a:t>__[</a:t>
            </a:r>
            <a:r>
              <a:rPr lang="fr-FR" dirty="0" err="1"/>
              <a:t>name</a:t>
            </a:r>
            <a:r>
              <a:rPr lang="fr-FR" dirty="0"/>
              <a:t>] = </a:t>
            </a:r>
            <a:r>
              <a:rPr lang="fr-FR" dirty="0" smtClean="0"/>
              <a:t>value</a:t>
            </a:r>
          </a:p>
          <a:p>
            <a:pPr lvl="1"/>
            <a:r>
              <a:rPr lang="fr-FR" dirty="0" smtClean="0"/>
              <a:t>Est équivalent à</a:t>
            </a:r>
          </a:p>
          <a:p>
            <a:pPr lvl="1"/>
            <a:r>
              <a:rPr lang="en-US" dirty="0"/>
              <a:t>object.__</a:t>
            </a:r>
            <a:r>
              <a:rPr lang="en-US" dirty="0" err="1"/>
              <a:t>setattr</a:t>
            </a:r>
            <a:r>
              <a:rPr lang="en-US" dirty="0"/>
              <a:t>__(self, name, 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Les supers classes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stockées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nommée</a:t>
            </a:r>
            <a:r>
              <a:rPr lang="en-US" dirty="0" smtClean="0"/>
              <a:t> __bases__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8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 et </a:t>
            </a:r>
            <a:r>
              <a:rPr lang="fr-FR" dirty="0" err="1" smtClean="0"/>
              <a:t>contains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une quatrième méthode, appelée __</a:t>
            </a:r>
            <a:r>
              <a:rPr lang="fr-FR" dirty="0" err="1"/>
              <a:t>contains</a:t>
            </a:r>
            <a:r>
              <a:rPr lang="fr-FR" dirty="0"/>
              <a:t>__, qui est utilisée quand on souhaite savoir si un objet se trouve dans </a:t>
            </a:r>
            <a:r>
              <a:rPr lang="fr-FR" dirty="0" smtClean="0"/>
              <a:t>une classe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Nombre d’élément de la classe</a:t>
            </a:r>
          </a:p>
          <a:p>
            <a:pPr lvl="1"/>
            <a:r>
              <a:rPr lang="fr-FR" dirty="0" smtClean="0"/>
              <a:t>Len()</a:t>
            </a:r>
          </a:p>
          <a:p>
            <a:pPr lvl="1"/>
            <a:r>
              <a:rPr lang="fr-FR" dirty="0" smtClean="0"/>
              <a:t>Redéfinir __</a:t>
            </a:r>
            <a:r>
              <a:rPr lang="fr-FR" dirty="0" err="1" smtClean="0"/>
              <a:t>len</a:t>
            </a:r>
            <a:r>
              <a:rPr lang="fr-FR" dirty="0" smtClean="0"/>
              <a:t>__</a:t>
            </a:r>
          </a:p>
          <a:p>
            <a:pPr lvl="1"/>
            <a:r>
              <a:rPr lang="fr-FR" dirty="0" smtClean="0"/>
              <a:t>Len(</a:t>
            </a:r>
            <a:r>
              <a:rPr lang="fr-FR" dirty="0" err="1" smtClean="0"/>
              <a:t>object</a:t>
            </a:r>
            <a:r>
              <a:rPr lang="fr-FR" dirty="0" smtClean="0"/>
              <a:t>) </a:t>
            </a:r>
            <a:r>
              <a:rPr lang="fr-FR" dirty="0" smtClean="0">
                <a:sym typeface="Wingdings" panose="05000000000000000000" pitchFamily="2" charset="2"/>
              </a:rPr>
              <a:t> </a:t>
            </a:r>
            <a:r>
              <a:rPr lang="fr-FR" dirty="0" err="1" smtClean="0">
                <a:sym typeface="Wingdings" panose="05000000000000000000" pitchFamily="2" charset="2"/>
              </a:rPr>
              <a:t>object</a:t>
            </a:r>
            <a:r>
              <a:rPr lang="fr-FR" dirty="0" smtClean="0">
                <a:sym typeface="Wingdings" panose="05000000000000000000" pitchFamily="2" charset="2"/>
              </a:rPr>
              <a:t>.__</a:t>
            </a:r>
            <a:r>
              <a:rPr lang="fr-FR" dirty="0" err="1" smtClean="0">
                <a:sym typeface="Wingdings" panose="05000000000000000000" pitchFamily="2" charset="2"/>
              </a:rPr>
              <a:t>len</a:t>
            </a:r>
            <a:r>
              <a:rPr lang="fr-FR" dirty="0" smtClean="0">
                <a:sym typeface="Wingdings" panose="05000000000000000000" pitchFamily="2" charset="2"/>
              </a:rPr>
              <a:t>__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40968"/>
            <a:ext cx="582937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Surcharge des opérateurs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640959" cy="5040560"/>
          </a:xfrm>
        </p:spPr>
        <p:txBody>
          <a:bodyPr/>
          <a:lstStyle/>
          <a:p>
            <a:r>
              <a:rPr lang="fr-FR" sz="2000" dirty="0" smtClean="0"/>
              <a:t>__</a:t>
            </a:r>
            <a:r>
              <a:rPr lang="fr-FR" sz="2000" dirty="0" err="1" smtClean="0"/>
              <a:t>add</a:t>
            </a:r>
            <a:r>
              <a:rPr lang="fr-FR" sz="2000" dirty="0" smtClean="0"/>
              <a:t>__ </a:t>
            </a:r>
            <a:r>
              <a:rPr lang="fr-FR" sz="2000" dirty="0"/>
              <a:t>: surcharge de l'opérateur </a:t>
            </a:r>
            <a:r>
              <a:rPr lang="fr-FR" sz="2000" dirty="0" smtClean="0"/>
              <a:t>+ </a:t>
            </a:r>
          </a:p>
          <a:p>
            <a:r>
              <a:rPr lang="fr-FR" sz="2000" dirty="0" smtClean="0"/>
              <a:t>__</a:t>
            </a:r>
            <a:r>
              <a:rPr lang="fr-FR" sz="2000" dirty="0" err="1" smtClean="0"/>
              <a:t>sub</a:t>
            </a:r>
            <a:r>
              <a:rPr lang="fr-FR" sz="2000" dirty="0" smtClean="0"/>
              <a:t>__ : surcharge de l'opérateur - </a:t>
            </a:r>
            <a:endParaRPr lang="fr-FR" sz="2000" dirty="0"/>
          </a:p>
          <a:p>
            <a:r>
              <a:rPr lang="fr-FR" sz="2000" dirty="0"/>
              <a:t>__</a:t>
            </a:r>
            <a:r>
              <a:rPr lang="fr-FR" sz="2000" dirty="0" err="1"/>
              <a:t>mul</a:t>
            </a:r>
            <a:r>
              <a:rPr lang="fr-FR" sz="2000" dirty="0"/>
              <a:t>__ : surcharge de l'opérateur *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truediv</a:t>
            </a:r>
            <a:r>
              <a:rPr lang="fr-FR" sz="2000" dirty="0"/>
              <a:t>__ : surcharge de l'opérateur / </a:t>
            </a:r>
          </a:p>
          <a:p>
            <a:r>
              <a:rPr lang="fr-FR" sz="2000" dirty="0" smtClean="0"/>
              <a:t>__le__ </a:t>
            </a:r>
            <a:r>
              <a:rPr lang="fr-FR" sz="2000" dirty="0"/>
              <a:t>: surcharge de </a:t>
            </a:r>
            <a:r>
              <a:rPr lang="fr-FR" sz="2000"/>
              <a:t>l'opérateur </a:t>
            </a:r>
            <a:r>
              <a:rPr lang="fr-FR" sz="2000" smtClean="0"/>
              <a:t>&lt;=</a:t>
            </a:r>
            <a:endParaRPr lang="fr-FR" sz="2000" dirty="0"/>
          </a:p>
          <a:p>
            <a:r>
              <a:rPr lang="fr-FR" sz="2000" dirty="0" smtClean="0"/>
              <a:t>__</a:t>
            </a:r>
            <a:r>
              <a:rPr lang="fr-FR" sz="2000" dirty="0" err="1" smtClean="0"/>
              <a:t>lt</a:t>
            </a:r>
            <a:r>
              <a:rPr lang="fr-FR" sz="2000" dirty="0" smtClean="0"/>
              <a:t>__ </a:t>
            </a:r>
            <a:r>
              <a:rPr lang="fr-FR" sz="2000" dirty="0"/>
              <a:t>: surcharge de l'opérateur </a:t>
            </a:r>
            <a:r>
              <a:rPr lang="fr-FR" sz="2000" dirty="0" smtClean="0"/>
              <a:t>&lt;</a:t>
            </a:r>
          </a:p>
          <a:p>
            <a:r>
              <a:rPr lang="fr-FR" sz="2000" dirty="0" smtClean="0"/>
              <a:t>__</a:t>
            </a:r>
            <a:r>
              <a:rPr lang="fr-FR" sz="2000" dirty="0" err="1"/>
              <a:t>pow</a:t>
            </a:r>
            <a:r>
              <a:rPr lang="fr-FR" sz="2000" dirty="0"/>
              <a:t>__ : surcharge de l'opérateur ** (puissance) </a:t>
            </a:r>
            <a:r>
              <a:rPr lang="fr-FR" sz="2000" dirty="0" smtClean="0"/>
              <a:t>;</a:t>
            </a:r>
          </a:p>
          <a:p>
            <a:r>
              <a:rPr lang="fr-FR" sz="2000" dirty="0" smtClean="0"/>
              <a:t>__</a:t>
            </a:r>
            <a:r>
              <a:rPr lang="fr-FR" sz="2000" dirty="0" err="1" smtClean="0"/>
              <a:t>eq</a:t>
            </a:r>
            <a:r>
              <a:rPr lang="fr-FR" sz="2000" dirty="0" smtClean="0"/>
              <a:t>__ : ==</a:t>
            </a:r>
          </a:p>
          <a:p>
            <a:r>
              <a:rPr lang="fr-FR" sz="2000" dirty="0" smtClean="0"/>
              <a:t>__ne__ : !=</a:t>
            </a: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00" y="4002956"/>
            <a:ext cx="5883400" cy="24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des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get_state</a:t>
            </a:r>
            <a:r>
              <a:rPr lang="fr-FR" dirty="0" smtClean="0"/>
              <a:t>__(self)</a:t>
            </a:r>
          </a:p>
          <a:p>
            <a:pPr lvl="1"/>
            <a:r>
              <a:rPr lang="fr-FR" dirty="0" smtClean="0"/>
              <a:t>Renvoie le dictionnaire des attributs de la classe</a:t>
            </a:r>
          </a:p>
          <a:p>
            <a:r>
              <a:rPr lang="fr-FR" dirty="0" smtClean="0"/>
              <a:t>__</a:t>
            </a:r>
            <a:r>
              <a:rPr lang="fr-FR" dirty="0" err="1" smtClean="0"/>
              <a:t>set_state</a:t>
            </a:r>
            <a:r>
              <a:rPr lang="fr-FR" dirty="0" smtClean="0"/>
              <a:t>__(self)</a:t>
            </a:r>
          </a:p>
          <a:p>
            <a:pPr lvl="1"/>
            <a:r>
              <a:rPr lang="fr-FR" dirty="0" smtClean="0"/>
              <a:t>Permet de modifier ce dictionnaire</a:t>
            </a:r>
          </a:p>
          <a:p>
            <a:pPr lvl="1"/>
            <a:r>
              <a:rPr lang="fr-FR" dirty="0" smtClean="0"/>
              <a:t>Utilisé par </a:t>
            </a:r>
            <a:r>
              <a:rPr lang="fr-FR" dirty="0" err="1" smtClean="0"/>
              <a:t>Pickle</a:t>
            </a:r>
            <a:endParaRPr lang="fr-FR" dirty="0" smtClean="0"/>
          </a:p>
          <a:p>
            <a:r>
              <a:rPr lang="fr-FR" dirty="0" smtClean="0"/>
              <a:t>__</a:t>
            </a:r>
            <a:r>
              <a:rPr lang="fr-FR" dirty="0" err="1" smtClean="0"/>
              <a:t>dir</a:t>
            </a:r>
            <a:r>
              <a:rPr lang="fr-FR" dirty="0" smtClean="0"/>
              <a:t>__(</a:t>
            </a:r>
            <a:r>
              <a:rPr lang="fr-FR" dirty="0" err="1" smtClean="0"/>
              <a:t>object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Permet de liste les attributs </a:t>
            </a:r>
            <a:r>
              <a:rPr lang="fr-FR" smtClean="0"/>
              <a:t>d’une classe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1347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permet d’appliquer une fonction sur une collection</a:t>
            </a:r>
          </a:p>
          <a:p>
            <a:pPr lvl="1"/>
            <a:r>
              <a:rPr lang="en-US" dirty="0" smtClean="0"/>
              <a:t>l= </a:t>
            </a:r>
            <a:r>
              <a:rPr lang="en-US" dirty="0"/>
              <a:t>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</a:t>
            </a:r>
            <a:r>
              <a:rPr lang="en-US" dirty="0" smtClean="0"/>
              <a:t>l))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039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 en intension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</a:p>
          <a:p>
            <a:pPr lvl="1"/>
            <a:r>
              <a:rPr lang="fr-FR" dirty="0" smtClean="0"/>
              <a:t>Il est possible d’effectuer une boucle une liste grâce aux </a:t>
            </a:r>
            <a:r>
              <a:rPr lang="fr-FR" dirty="0" err="1" smtClean="0"/>
              <a:t>itérateurs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r>
              <a:rPr lang="fr-FR" dirty="0" smtClean="0"/>
              <a:t>Il est possible de créer une liste en intension qui </a:t>
            </a:r>
            <a:r>
              <a:rPr lang="fr-FR" smtClean="0"/>
              <a:t>sera une liste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924944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41" y="4837918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générateur est identique à une liste en intension mais elle sera exécuté uniquement au moment du for</a:t>
            </a:r>
          </a:p>
          <a:p>
            <a:pPr lvl="1"/>
            <a:r>
              <a:rPr lang="fr-FR" dirty="0" smtClean="0"/>
              <a:t>Utilisateur du </a:t>
            </a:r>
            <a:r>
              <a:rPr lang="fr-FR" dirty="0" err="1" smtClean="0"/>
              <a:t>yield</a:t>
            </a:r>
            <a:r>
              <a:rPr lang="fr-FR" dirty="0" smtClean="0"/>
              <a:t> au lieu de l’</a:t>
            </a:r>
            <a:r>
              <a:rPr lang="fr-FR" dirty="0" err="1" smtClean="0"/>
              <a:t>itérateur</a:t>
            </a:r>
            <a:endParaRPr lang="fr-FR" dirty="0" smtClean="0"/>
          </a:p>
          <a:p>
            <a:pPr lvl="1"/>
            <a:r>
              <a:rPr lang="fr-FR" dirty="0" smtClean="0"/>
              <a:t>() au lieu de []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005064"/>
            <a:ext cx="52715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Yield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yield</a:t>
            </a:r>
            <a:r>
              <a:rPr lang="fr-FR" dirty="0"/>
              <a:t> est un mot clé utilisé en lieu et place de return, à la différence près qu’on va récupérer un </a:t>
            </a:r>
            <a:r>
              <a:rPr lang="fr-FR" dirty="0" smtClean="0"/>
              <a:t>générateur</a:t>
            </a:r>
          </a:p>
          <a:p>
            <a:pPr lvl="1"/>
            <a:r>
              <a:rPr lang="fr-FR" dirty="0" smtClean="0"/>
              <a:t>Exécution en retard (</a:t>
            </a:r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Utilisé pour les filtres</a:t>
            </a:r>
          </a:p>
          <a:p>
            <a:pPr lvl="1"/>
            <a:r>
              <a:rPr lang="fr-FR" dirty="0" smtClean="0"/>
              <a:t>Compatible </a:t>
            </a:r>
            <a:r>
              <a:rPr lang="fr-FR" dirty="0" err="1" smtClean="0"/>
              <a:t>await</a:t>
            </a:r>
            <a:r>
              <a:rPr lang="fr-FR" dirty="0" smtClean="0"/>
              <a:t> </a:t>
            </a:r>
            <a:r>
              <a:rPr lang="fr-FR" smtClean="0"/>
              <a:t>async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300899"/>
            <a:ext cx="3562360" cy="1480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36" y="5061500"/>
            <a:ext cx="3123408" cy="7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Réflexion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possède un typage dynamique</a:t>
            </a:r>
          </a:p>
          <a:p>
            <a:r>
              <a:rPr lang="fr-FR" dirty="0" smtClean="0"/>
              <a:t>Il est possible d’accéder aux données du type de l’objet</a:t>
            </a:r>
          </a:p>
          <a:p>
            <a:pPr lvl="1"/>
            <a:r>
              <a:rPr lang="fr-FR" dirty="0" smtClean="0"/>
              <a:t>Et de les modifier</a:t>
            </a:r>
          </a:p>
          <a:p>
            <a:r>
              <a:rPr lang="fr-FR" dirty="0" smtClean="0"/>
              <a:t>Appelé Réflexion</a:t>
            </a:r>
          </a:p>
          <a:p>
            <a:pPr lvl="1"/>
            <a:r>
              <a:rPr lang="fr-FR" dirty="0" smtClean="0"/>
              <a:t>Introspection</a:t>
            </a:r>
          </a:p>
          <a:p>
            <a:r>
              <a:rPr lang="fr-FR" dirty="0" smtClean="0"/>
              <a:t>Méthodes spéciales</a:t>
            </a:r>
          </a:p>
          <a:p>
            <a:pPr lvl="1"/>
            <a:r>
              <a:rPr lang="fr-FR" dirty="0" smtClean="0"/>
              <a:t>__XXXX__</a:t>
            </a:r>
            <a:endParaRPr lang="fr-FR" dirty="0"/>
          </a:p>
        </p:txBody>
      </p:sp>
      <p:pic>
        <p:nvPicPr>
          <p:cNvPr id="4" name="Picture 9" descr="E:\ulb\python\python.out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5FE"/>
              </a:clrFrom>
              <a:clrTo>
                <a:srgbClr val="F7F5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36" y="2419536"/>
            <a:ext cx="4353351" cy="352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Constructeur, destructeur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init</a:t>
            </a:r>
            <a:r>
              <a:rPr lang="fr-FR" dirty="0" smtClean="0"/>
              <a:t>__</a:t>
            </a:r>
          </a:p>
          <a:p>
            <a:pPr lvl="1"/>
            <a:r>
              <a:rPr lang="fr-FR" dirty="0" err="1" smtClean="0"/>
              <a:t>Initialisateur</a:t>
            </a:r>
            <a:r>
              <a:rPr lang="fr-FR" dirty="0" smtClean="0"/>
              <a:t>, est appelé par __new__</a:t>
            </a:r>
          </a:p>
          <a:p>
            <a:r>
              <a:rPr lang="fr-FR" dirty="0" smtClean="0"/>
              <a:t>__</a:t>
            </a:r>
            <a:r>
              <a:rPr lang="fr-FR" dirty="0" err="1" smtClean="0"/>
              <a:t>del</a:t>
            </a:r>
            <a:r>
              <a:rPr lang="fr-FR" dirty="0" smtClean="0"/>
              <a:t>__ : destructeur</a:t>
            </a:r>
          </a:p>
          <a:p>
            <a:pPr lvl="1"/>
            <a:r>
              <a:rPr lang="fr-FR" dirty="0" smtClean="0"/>
              <a:t>Dernière méthode appelée avant destruction</a:t>
            </a:r>
          </a:p>
          <a:p>
            <a:pPr lvl="1"/>
            <a:r>
              <a:rPr lang="fr-FR" dirty="0" err="1" smtClean="0"/>
              <a:t>Garbage</a:t>
            </a:r>
            <a:r>
              <a:rPr lang="fr-FR" dirty="0" smtClean="0"/>
              <a:t> collector</a:t>
            </a:r>
          </a:p>
          <a:p>
            <a:pPr lvl="1"/>
            <a:r>
              <a:rPr lang="fr-FR" dirty="0" smtClean="0"/>
              <a:t>Non immédiat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5" y="5805264"/>
            <a:ext cx="565590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Mécanisme détaillé d’instanciation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python une classe est également un objet</a:t>
            </a:r>
          </a:p>
          <a:p>
            <a:pPr lvl="1"/>
            <a:r>
              <a:rPr lang="fr-FR" dirty="0" smtClean="0"/>
              <a:t>Tout est objet en Python</a:t>
            </a:r>
          </a:p>
          <a:p>
            <a:r>
              <a:rPr lang="fr-FR" dirty="0" smtClean="0"/>
              <a:t>Lors de l’instanciation d’une classe Python appel 2 méthodes dans l’ordre suivant</a:t>
            </a:r>
          </a:p>
          <a:p>
            <a:pPr lvl="1"/>
            <a:r>
              <a:rPr lang="fr-FR" dirty="0" smtClean="0"/>
              <a:t>__new__()</a:t>
            </a:r>
          </a:p>
          <a:p>
            <a:pPr lvl="1"/>
            <a:r>
              <a:rPr lang="fr-FR" dirty="0" smtClean="0"/>
              <a:t>__</a:t>
            </a:r>
            <a:r>
              <a:rPr lang="fr-FR" dirty="0" err="1" smtClean="0"/>
              <a:t>init</a:t>
            </a:r>
            <a:r>
              <a:rPr lang="fr-FR" dirty="0" smtClean="0"/>
              <a:t>__(self)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692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__new__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__new__ est le constructeur réel de la classe</a:t>
            </a:r>
          </a:p>
          <a:p>
            <a:r>
              <a:rPr lang="fr-FR" dirty="0" smtClean="0"/>
              <a:t>Si __new__ renvoie une instance de classe, il créé le paramètre self pour le passer à __</a:t>
            </a:r>
            <a:r>
              <a:rPr lang="fr-FR" dirty="0" err="1" smtClean="0"/>
              <a:t>init</a:t>
            </a:r>
            <a:r>
              <a:rPr lang="fr-FR" dirty="0" smtClean="0"/>
              <a:t>__</a:t>
            </a:r>
          </a:p>
          <a:p>
            <a:r>
              <a:rPr lang="fr-FR" dirty="0" smtClean="0"/>
              <a:t>Sinon c’est un appel statique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9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Métaclasse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sont toutes </a:t>
            </a:r>
            <a:r>
              <a:rPr lang="fr-FR" dirty="0" smtClean="0"/>
              <a:t>modelées </a:t>
            </a:r>
            <a:r>
              <a:rPr lang="fr-FR" dirty="0"/>
              <a:t>par rapport à la </a:t>
            </a:r>
            <a:r>
              <a:rPr lang="fr-FR" dirty="0" err="1"/>
              <a:t>métaclasse</a:t>
            </a:r>
            <a:r>
              <a:rPr lang="fr-FR" dirty="0"/>
              <a:t> </a:t>
            </a:r>
            <a:r>
              <a:rPr lang="fr-FR" dirty="0" smtClean="0"/>
              <a:t>type</a:t>
            </a:r>
          </a:p>
          <a:p>
            <a:pPr lvl="1"/>
            <a:r>
              <a:rPr lang="fr-FR" dirty="0" smtClean="0"/>
              <a:t>Lors de l’exécution de __new__</a:t>
            </a:r>
          </a:p>
          <a:p>
            <a:r>
              <a:rPr lang="fr-FR" dirty="0" smtClean="0"/>
              <a:t>Il s’agit de l’implémentation de l’interpréteur Python</a:t>
            </a:r>
          </a:p>
          <a:p>
            <a:r>
              <a:rPr lang="fr-FR" dirty="0" smtClean="0"/>
              <a:t>Il est possible de changer la </a:t>
            </a:r>
            <a:r>
              <a:rPr lang="fr-FR" dirty="0" err="1" smtClean="0"/>
              <a:t>métaclasse</a:t>
            </a:r>
            <a:endParaRPr lang="fr-FR" dirty="0" smtClean="0"/>
          </a:p>
          <a:p>
            <a:pPr lvl="1"/>
            <a:r>
              <a:rPr lang="fr-FR" dirty="0"/>
              <a:t>class </a:t>
            </a:r>
            <a:r>
              <a:rPr lang="fr-FR" dirty="0" err="1"/>
              <a:t>AbstractClass</a:t>
            </a:r>
            <a:r>
              <a:rPr lang="fr-FR" dirty="0"/>
              <a:t>(</a:t>
            </a:r>
            <a:r>
              <a:rPr lang="fr-FR" dirty="0" err="1"/>
              <a:t>metaclass</a:t>
            </a:r>
            <a:r>
              <a:rPr lang="fr-FR" dirty="0"/>
              <a:t>=</a:t>
            </a:r>
            <a:r>
              <a:rPr lang="fr-FR" dirty="0" err="1"/>
              <a:t>abc.ABCMeta</a:t>
            </a:r>
            <a:r>
              <a:rPr lang="fr-FR" dirty="0"/>
              <a:t>)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70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MyPy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fortement typé</a:t>
            </a:r>
          </a:p>
          <a:p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typing</a:t>
            </a:r>
            <a:r>
              <a:rPr lang="fr-FR" smtClean="0"/>
              <a:t> import *</a:t>
            </a:r>
            <a:endParaRPr lang="fr-FR" dirty="0" smtClean="0"/>
          </a:p>
          <a:p>
            <a:r>
              <a:rPr lang="fr-FR" dirty="0" smtClean="0"/>
              <a:t>Extensions *.</a:t>
            </a:r>
            <a:r>
              <a:rPr lang="fr-FR" dirty="0" err="1" smtClean="0"/>
              <a:t>pyi</a:t>
            </a:r>
            <a:endParaRPr lang="fr-FR" dirty="0" smtClean="0"/>
          </a:p>
          <a:p>
            <a:pPr lvl="1"/>
            <a:r>
              <a:rPr lang="fr-FR" dirty="0" smtClean="0"/>
              <a:t>Généralise le </a:t>
            </a:r>
            <a:r>
              <a:rPr lang="fr-FR" dirty="0" err="1" smtClean="0"/>
              <a:t>isinstance</a:t>
            </a:r>
            <a:r>
              <a:rPr lang="fr-FR" dirty="0" smtClean="0"/>
              <a:t> par </a:t>
            </a:r>
            <a:r>
              <a:rPr lang="fr-FR" dirty="0" err="1" smtClean="0"/>
              <a:t>métaclasse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645024"/>
            <a:ext cx="657731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MyPy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144000" cy="28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__</a:t>
            </a:r>
            <a:r>
              <a:rPr lang="fr-FR" dirty="0" err="1" smtClean="0"/>
              <a:t>getattr</a:t>
            </a:r>
            <a:r>
              <a:rPr lang="fr-FR" dirty="0" smtClean="0"/>
              <a:t>__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C’est la méthode qui est appelée lorsque Python accède à un attribut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" y="2318568"/>
            <a:ext cx="6586402" cy="41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6494</TotalTime>
  <Words>558</Words>
  <Application>Microsoft Office PowerPoint</Application>
  <PresentationFormat>Affichage à l'écran (4:3)</PresentationFormat>
  <Paragraphs>98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Monotype Sorts</vt:lpstr>
      <vt:lpstr>Times New Roman</vt:lpstr>
      <vt:lpstr>Wingdings</vt:lpstr>
      <vt:lpstr>cvc</vt:lpstr>
      <vt:lpstr>Présentation PowerPoint</vt:lpstr>
      <vt:lpstr>Réflexion</vt:lpstr>
      <vt:lpstr>Constructeur, destructeur</vt:lpstr>
      <vt:lpstr>Mécanisme détaillé d’instanciation</vt:lpstr>
      <vt:lpstr>__new__</vt:lpstr>
      <vt:lpstr>Métaclasse</vt:lpstr>
      <vt:lpstr>MyPy</vt:lpstr>
      <vt:lpstr>MyPy</vt:lpstr>
      <vt:lpstr>__getattr__</vt:lpstr>
      <vt:lpstr>__setattr__</vt:lpstr>
      <vt:lpstr>__delattr__</vt:lpstr>
      <vt:lpstr>__dict__</vt:lpstr>
      <vt:lpstr>In et contains</vt:lpstr>
      <vt:lpstr>Surcharge des opérateurs</vt:lpstr>
      <vt:lpstr>Liste des attributs</vt:lpstr>
      <vt:lpstr>Map</vt:lpstr>
      <vt:lpstr>Les listes en intension</vt:lpstr>
      <vt:lpstr>Générateur</vt:lpstr>
      <vt:lpstr>Yield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user67</cp:lastModifiedBy>
  <cp:revision>319</cp:revision>
  <dcterms:created xsi:type="dcterms:W3CDTF">2000-04-10T19:33:12Z</dcterms:created>
  <dcterms:modified xsi:type="dcterms:W3CDTF">2019-09-25T13:58:39Z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