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tuple()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 = {'jack': 4098,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4139}       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['jack']						4098							&gt;&gt;&gt; del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tel.keys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()						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'jack']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tel.has_key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')			       	1</a:t>
            </a: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</TotalTime>
  <Words>1332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2020-11-02T14:50:36Z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